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77" r:id="rId2"/>
    <p:sldId id="278" r:id="rId3"/>
    <p:sldId id="280" r:id="rId4"/>
    <p:sldId id="281" r:id="rId5"/>
    <p:sldId id="282" r:id="rId6"/>
    <p:sldId id="284" r:id="rId7"/>
    <p:sldId id="285" r:id="rId8"/>
    <p:sldId id="279" r:id="rId9"/>
    <p:sldId id="286" r:id="rId10"/>
    <p:sldId id="28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42DC8-428A-4E2A-8E6A-3B064CAEB025}" v="243" dt="2024-06-11T18:17:04.796"/>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3" autoAdjust="0"/>
    <p:restoredTop sz="84211" autoAdjust="0"/>
  </p:normalViewPr>
  <p:slideViewPr>
    <p:cSldViewPr snapToGrid="0">
      <p:cViewPr varScale="1">
        <p:scale>
          <a:sx n="53" d="100"/>
          <a:sy n="53" d="100"/>
        </p:scale>
        <p:origin x="1024" y="44"/>
      </p:cViewPr>
      <p:guideLst>
        <p:guide pos="3840"/>
        <p:guide orient="horz" pos="2160"/>
      </p:guideLst>
    </p:cSldViewPr>
  </p:slideViewPr>
  <p:notesTextViewPr>
    <p:cViewPr>
      <p:scale>
        <a:sx n="66" d="100"/>
        <a:sy n="66" d="100"/>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Hartford" userId="6c0bcdbd-f3f6-40f5-9ab6-570bf32c7314" providerId="ADAL" clId="{BD142DC8-428A-4E2A-8E6A-3B064CAEB025}"/>
    <pc:docChg chg="undo redo custSel addSld delSld modSld sldOrd">
      <pc:chgData name="Paul Hartford" userId="6c0bcdbd-f3f6-40f5-9ab6-570bf32c7314" providerId="ADAL" clId="{BD142DC8-428A-4E2A-8E6A-3B064CAEB025}" dt="2024-06-12T06:53:40.501" v="3620" actId="20577"/>
      <pc:docMkLst>
        <pc:docMk/>
      </pc:docMkLst>
      <pc:sldChg chg="del">
        <pc:chgData name="Paul Hartford" userId="6c0bcdbd-f3f6-40f5-9ab6-570bf32c7314" providerId="ADAL" clId="{BD142DC8-428A-4E2A-8E6A-3B064CAEB025}" dt="2024-06-09T18:56:29.552" v="303" actId="47"/>
        <pc:sldMkLst>
          <pc:docMk/>
          <pc:sldMk cId="142462048" sldId="267"/>
        </pc:sldMkLst>
      </pc:sldChg>
      <pc:sldChg chg="addSp modSp mod setBg">
        <pc:chgData name="Paul Hartford" userId="6c0bcdbd-f3f6-40f5-9ab6-570bf32c7314" providerId="ADAL" clId="{BD142DC8-428A-4E2A-8E6A-3B064CAEB025}" dt="2024-06-11T11:45:59.796" v="2612" actId="122"/>
        <pc:sldMkLst>
          <pc:docMk/>
          <pc:sldMk cId="202948293" sldId="268"/>
        </pc:sldMkLst>
        <pc:spChg chg="mod">
          <ac:chgData name="Paul Hartford" userId="6c0bcdbd-f3f6-40f5-9ab6-570bf32c7314" providerId="ADAL" clId="{BD142DC8-428A-4E2A-8E6A-3B064CAEB025}" dt="2024-06-11T11:45:59.796" v="2612" actId="122"/>
          <ac:spMkLst>
            <pc:docMk/>
            <pc:sldMk cId="202948293" sldId="268"/>
            <ac:spMk id="2" creationId="{3C8361D6-1F35-6771-E23D-9EEAE7DAB251}"/>
          </ac:spMkLst>
        </pc:spChg>
        <pc:spChg chg="mod">
          <ac:chgData name="Paul Hartford" userId="6c0bcdbd-f3f6-40f5-9ab6-570bf32c7314" providerId="ADAL" clId="{BD142DC8-428A-4E2A-8E6A-3B064CAEB025}" dt="2024-06-11T11:45:37.829" v="2605" actId="27636"/>
          <ac:spMkLst>
            <pc:docMk/>
            <pc:sldMk cId="202948293" sldId="268"/>
            <ac:spMk id="3" creationId="{5BD153DB-F193-B721-8D5A-ACDAA9D389A6}"/>
          </ac:spMkLst>
        </pc:spChg>
        <pc:spChg chg="add">
          <ac:chgData name="Paul Hartford" userId="6c0bcdbd-f3f6-40f5-9ab6-570bf32c7314" providerId="ADAL" clId="{BD142DC8-428A-4E2A-8E6A-3B064CAEB025}" dt="2024-06-11T11:17:05.469" v="2439" actId="26606"/>
          <ac:spMkLst>
            <pc:docMk/>
            <pc:sldMk cId="202948293" sldId="268"/>
            <ac:spMk id="8" creationId="{BD4E11C7-7BD5-4045-AC27-3F529BEC73BA}"/>
          </ac:spMkLst>
        </pc:spChg>
        <pc:cxnChg chg="add">
          <ac:chgData name="Paul Hartford" userId="6c0bcdbd-f3f6-40f5-9ab6-570bf32c7314" providerId="ADAL" clId="{BD142DC8-428A-4E2A-8E6A-3B064CAEB025}" dt="2024-06-11T11:17:05.469" v="2439" actId="26606"/>
          <ac:cxnSpMkLst>
            <pc:docMk/>
            <pc:sldMk cId="202948293" sldId="268"/>
            <ac:cxnSpMk id="10" creationId="{21FCCE20-1E4F-44FF-87B4-379D391A2D12}"/>
          </ac:cxnSpMkLst>
        </pc:cxnChg>
      </pc:sldChg>
      <pc:sldChg chg="del">
        <pc:chgData name="Paul Hartford" userId="6c0bcdbd-f3f6-40f5-9ab6-570bf32c7314" providerId="ADAL" clId="{BD142DC8-428A-4E2A-8E6A-3B064CAEB025}" dt="2024-06-09T18:56:29.996" v="304" actId="47"/>
        <pc:sldMkLst>
          <pc:docMk/>
          <pc:sldMk cId="579920876" sldId="268"/>
        </pc:sldMkLst>
      </pc:sldChg>
      <pc:sldChg chg="del">
        <pc:chgData name="Paul Hartford" userId="6c0bcdbd-f3f6-40f5-9ab6-570bf32c7314" providerId="ADAL" clId="{BD142DC8-428A-4E2A-8E6A-3B064CAEB025}" dt="2024-06-09T18:56:35.832" v="306" actId="47"/>
        <pc:sldMkLst>
          <pc:docMk/>
          <pc:sldMk cId="2557302982" sldId="269"/>
        </pc:sldMkLst>
      </pc:sldChg>
      <pc:sldChg chg="del">
        <pc:chgData name="Paul Hartford" userId="6c0bcdbd-f3f6-40f5-9ab6-570bf32c7314" providerId="ADAL" clId="{BD142DC8-428A-4E2A-8E6A-3B064CAEB025}" dt="2024-06-09T18:56:31.671" v="305" actId="47"/>
        <pc:sldMkLst>
          <pc:docMk/>
          <pc:sldMk cId="1181435729" sldId="270"/>
        </pc:sldMkLst>
      </pc:sldChg>
      <pc:sldChg chg="del">
        <pc:chgData name="Paul Hartford" userId="6c0bcdbd-f3f6-40f5-9ab6-570bf32c7314" providerId="ADAL" clId="{BD142DC8-428A-4E2A-8E6A-3B064CAEB025}" dt="2024-06-09T18:56:37.087" v="307" actId="47"/>
        <pc:sldMkLst>
          <pc:docMk/>
          <pc:sldMk cId="3963179634" sldId="271"/>
        </pc:sldMkLst>
      </pc:sldChg>
      <pc:sldChg chg="del">
        <pc:chgData name="Paul Hartford" userId="6c0bcdbd-f3f6-40f5-9ab6-570bf32c7314" providerId="ADAL" clId="{BD142DC8-428A-4E2A-8E6A-3B064CAEB025}" dt="2024-06-09T18:56:39.344" v="308" actId="47"/>
        <pc:sldMkLst>
          <pc:docMk/>
          <pc:sldMk cId="114670211" sldId="272"/>
        </pc:sldMkLst>
      </pc:sldChg>
      <pc:sldChg chg="del">
        <pc:chgData name="Paul Hartford" userId="6c0bcdbd-f3f6-40f5-9ab6-570bf32c7314" providerId="ADAL" clId="{BD142DC8-428A-4E2A-8E6A-3B064CAEB025}" dt="2024-06-09T18:56:41.899" v="309" actId="47"/>
        <pc:sldMkLst>
          <pc:docMk/>
          <pc:sldMk cId="1940049094" sldId="273"/>
        </pc:sldMkLst>
      </pc:sldChg>
      <pc:sldChg chg="addSp delSp modSp del mod modNotesTx">
        <pc:chgData name="Paul Hartford" userId="6c0bcdbd-f3f6-40f5-9ab6-570bf32c7314" providerId="ADAL" clId="{BD142DC8-428A-4E2A-8E6A-3B064CAEB025}" dt="2024-06-11T18:17:27.448" v="3610" actId="47"/>
        <pc:sldMkLst>
          <pc:docMk/>
          <pc:sldMk cId="908817056" sldId="274"/>
        </pc:sldMkLst>
        <pc:spChg chg="add mod ord">
          <ac:chgData name="Paul Hartford" userId="6c0bcdbd-f3f6-40f5-9ab6-570bf32c7314" providerId="ADAL" clId="{BD142DC8-428A-4E2A-8E6A-3B064CAEB025}" dt="2024-06-09T19:04:41.471" v="381" actId="164"/>
          <ac:spMkLst>
            <pc:docMk/>
            <pc:sldMk cId="908817056" sldId="274"/>
            <ac:spMk id="3" creationId="{4BA9517A-8B09-EEE4-4611-CFE10AF4E57B}"/>
          </ac:spMkLst>
        </pc:spChg>
        <pc:spChg chg="add del mod">
          <ac:chgData name="Paul Hartford" userId="6c0bcdbd-f3f6-40f5-9ab6-570bf32c7314" providerId="ADAL" clId="{BD142DC8-428A-4E2A-8E6A-3B064CAEB025}" dt="2024-06-09T19:04:10.454" v="378" actId="478"/>
          <ac:spMkLst>
            <pc:docMk/>
            <pc:sldMk cId="908817056" sldId="274"/>
            <ac:spMk id="4" creationId="{7A44242F-E325-2E1A-C38F-DAB9DCD76060}"/>
          </ac:spMkLst>
        </pc:spChg>
        <pc:grpChg chg="add del mod">
          <ac:chgData name="Paul Hartford" userId="6c0bcdbd-f3f6-40f5-9ab6-570bf32c7314" providerId="ADAL" clId="{BD142DC8-428A-4E2A-8E6A-3B064CAEB025}" dt="2024-06-10T08:46:50.334" v="1743" actId="478"/>
          <ac:grpSpMkLst>
            <pc:docMk/>
            <pc:sldMk cId="908817056" sldId="274"/>
            <ac:grpSpMk id="5" creationId="{E9D7421B-FF4E-97C6-FBA5-C117A589566F}"/>
          </ac:grpSpMkLst>
        </pc:grpChg>
        <pc:picChg chg="add mod modCrop">
          <ac:chgData name="Paul Hartford" userId="6c0bcdbd-f3f6-40f5-9ab6-570bf32c7314" providerId="ADAL" clId="{BD142DC8-428A-4E2A-8E6A-3B064CAEB025}" dt="2024-06-09T19:04:41.471" v="381" actId="164"/>
          <ac:picMkLst>
            <pc:docMk/>
            <pc:sldMk cId="908817056" sldId="274"/>
            <ac:picMk id="2" creationId="{6F6E9C87-1006-E236-9023-40F669BDF61F}"/>
          </ac:picMkLst>
        </pc:picChg>
        <pc:picChg chg="add del mod">
          <ac:chgData name="Paul Hartford" userId="6c0bcdbd-f3f6-40f5-9ab6-570bf32c7314" providerId="ADAL" clId="{BD142DC8-428A-4E2A-8E6A-3B064CAEB025}" dt="2024-06-10T08:49:33.928" v="1749" actId="478"/>
          <ac:picMkLst>
            <pc:docMk/>
            <pc:sldMk cId="908817056" sldId="274"/>
            <ac:picMk id="1025" creationId="{AA0C30CC-99A4-43D6-3A54-5C03AF2F1890}"/>
          </ac:picMkLst>
        </pc:picChg>
        <pc:picChg chg="add del mod">
          <ac:chgData name="Paul Hartford" userId="6c0bcdbd-f3f6-40f5-9ab6-570bf32c7314" providerId="ADAL" clId="{BD142DC8-428A-4E2A-8E6A-3B064CAEB025}" dt="2024-06-10T13:58:09.453" v="1759" actId="478"/>
          <ac:picMkLst>
            <pc:docMk/>
            <pc:sldMk cId="908817056" sldId="274"/>
            <ac:picMk id="1026" creationId="{9410D83A-EEA3-D577-4147-BA94935385F5}"/>
          </ac:picMkLst>
        </pc:picChg>
        <pc:picChg chg="add mod">
          <ac:chgData name="Paul Hartford" userId="6c0bcdbd-f3f6-40f5-9ab6-570bf32c7314" providerId="ADAL" clId="{BD142DC8-428A-4E2A-8E6A-3B064CAEB025}" dt="2024-06-10T13:58:21.104" v="1763" actId="1076"/>
          <ac:picMkLst>
            <pc:docMk/>
            <pc:sldMk cId="908817056" sldId="274"/>
            <ac:picMk id="1027" creationId="{0A1E555F-71EA-56B5-6261-50FD04EE4562}"/>
          </ac:picMkLst>
        </pc:picChg>
      </pc:sldChg>
      <pc:sldChg chg="del">
        <pc:chgData name="Paul Hartford" userId="6c0bcdbd-f3f6-40f5-9ab6-570bf32c7314" providerId="ADAL" clId="{BD142DC8-428A-4E2A-8E6A-3B064CAEB025}" dt="2024-06-09T18:59:55.585" v="359" actId="47"/>
        <pc:sldMkLst>
          <pc:docMk/>
          <pc:sldMk cId="1593453088" sldId="275"/>
        </pc:sldMkLst>
      </pc:sldChg>
      <pc:sldChg chg="del">
        <pc:chgData name="Paul Hartford" userId="6c0bcdbd-f3f6-40f5-9ab6-570bf32c7314" providerId="ADAL" clId="{BD142DC8-428A-4E2A-8E6A-3B064CAEB025}" dt="2024-06-09T18:59:57.927" v="360" actId="47"/>
        <pc:sldMkLst>
          <pc:docMk/>
          <pc:sldMk cId="3392644443" sldId="276"/>
        </pc:sldMkLst>
      </pc:sldChg>
      <pc:sldChg chg="addSp delSp modSp mod">
        <pc:chgData name="Paul Hartford" userId="6c0bcdbd-f3f6-40f5-9ab6-570bf32c7314" providerId="ADAL" clId="{BD142DC8-428A-4E2A-8E6A-3B064CAEB025}" dt="2024-06-10T14:10:39.089" v="1848" actId="122"/>
        <pc:sldMkLst>
          <pc:docMk/>
          <pc:sldMk cId="353226357" sldId="277"/>
        </pc:sldMkLst>
        <pc:spChg chg="mod">
          <ac:chgData name="Paul Hartford" userId="6c0bcdbd-f3f6-40f5-9ab6-570bf32c7314" providerId="ADAL" clId="{BD142DC8-428A-4E2A-8E6A-3B064CAEB025}" dt="2024-06-09T18:48:57.458" v="277" actId="20577"/>
          <ac:spMkLst>
            <pc:docMk/>
            <pc:sldMk cId="353226357" sldId="277"/>
            <ac:spMk id="2" creationId="{00000000-0000-0000-0000-000000000000}"/>
          </ac:spMkLst>
        </pc:spChg>
        <pc:spChg chg="mod">
          <ac:chgData name="Paul Hartford" userId="6c0bcdbd-f3f6-40f5-9ab6-570bf32c7314" providerId="ADAL" clId="{BD142DC8-428A-4E2A-8E6A-3B064CAEB025}" dt="2024-06-10T14:10:39.089" v="1848" actId="122"/>
          <ac:spMkLst>
            <pc:docMk/>
            <pc:sldMk cId="353226357" sldId="277"/>
            <ac:spMk id="3" creationId="{00000000-0000-0000-0000-000000000000}"/>
          </ac:spMkLst>
        </pc:spChg>
        <pc:picChg chg="add del mod">
          <ac:chgData name="Paul Hartford" userId="6c0bcdbd-f3f6-40f5-9ab6-570bf32c7314" providerId="ADAL" clId="{BD142DC8-428A-4E2A-8E6A-3B064CAEB025}" dt="2024-06-09T18:48:07.020" v="174" actId="478"/>
          <ac:picMkLst>
            <pc:docMk/>
            <pc:sldMk cId="353226357" sldId="277"/>
            <ac:picMk id="4" creationId="{694BEE5A-BA97-A92B-388E-F1F328D5FB65}"/>
          </ac:picMkLst>
        </pc:picChg>
      </pc:sldChg>
      <pc:sldChg chg="addSp delSp modSp new mod setBg addAnim delAnim">
        <pc:chgData name="Paul Hartford" userId="6c0bcdbd-f3f6-40f5-9ab6-570bf32c7314" providerId="ADAL" clId="{BD142DC8-428A-4E2A-8E6A-3B064CAEB025}" dt="2024-06-10T14:10:26.749" v="1847" actId="122"/>
        <pc:sldMkLst>
          <pc:docMk/>
          <pc:sldMk cId="1541965019" sldId="278"/>
        </pc:sldMkLst>
        <pc:spChg chg="mod">
          <ac:chgData name="Paul Hartford" userId="6c0bcdbd-f3f6-40f5-9ab6-570bf32c7314" providerId="ADAL" clId="{BD142DC8-428A-4E2A-8E6A-3B064CAEB025}" dt="2024-06-10T14:10:26.749" v="1847" actId="122"/>
          <ac:spMkLst>
            <pc:docMk/>
            <pc:sldMk cId="1541965019" sldId="278"/>
            <ac:spMk id="2" creationId="{85732CFF-65AA-06F8-A1DF-67F0BB2648C3}"/>
          </ac:spMkLst>
        </pc:spChg>
        <pc:spChg chg="add del">
          <ac:chgData name="Paul Hartford" userId="6c0bcdbd-f3f6-40f5-9ab6-570bf32c7314" providerId="ADAL" clId="{BD142DC8-428A-4E2A-8E6A-3B064CAEB025}" dt="2024-06-10T14:10:14.730" v="1842" actId="26606"/>
          <ac:spMkLst>
            <pc:docMk/>
            <pc:sldMk cId="1541965019" sldId="278"/>
            <ac:spMk id="7" creationId="{44962833-2EBB-47A0-9823-D4F8E16EE1CC}"/>
          </ac:spMkLst>
        </pc:spChg>
        <pc:cxnChg chg="add del">
          <ac:chgData name="Paul Hartford" userId="6c0bcdbd-f3f6-40f5-9ab6-570bf32c7314" providerId="ADAL" clId="{BD142DC8-428A-4E2A-8E6A-3B064CAEB025}" dt="2024-06-10T14:10:14.730" v="1842" actId="26606"/>
          <ac:cxnSpMkLst>
            <pc:docMk/>
            <pc:sldMk cId="1541965019" sldId="278"/>
            <ac:cxnSpMk id="9" creationId="{21FCCE20-1E4F-44FF-87B4-379D391A2D12}"/>
          </ac:cxnSpMkLst>
        </pc:cxnChg>
      </pc:sldChg>
      <pc:sldChg chg="addSp delSp modSp new mod ord modClrScheme chgLayout modNotesTx">
        <pc:chgData name="Paul Hartford" userId="6c0bcdbd-f3f6-40f5-9ab6-570bf32c7314" providerId="ADAL" clId="{BD142DC8-428A-4E2A-8E6A-3B064CAEB025}" dt="2024-06-12T06:53:40.501" v="3620" actId="20577"/>
        <pc:sldMkLst>
          <pc:docMk/>
          <pc:sldMk cId="3388644525" sldId="279"/>
        </pc:sldMkLst>
        <pc:spChg chg="mod ord">
          <ac:chgData name="Paul Hartford" userId="6c0bcdbd-f3f6-40f5-9ab6-570bf32c7314" providerId="ADAL" clId="{BD142DC8-428A-4E2A-8E6A-3B064CAEB025}" dt="2024-06-10T05:45:18.041" v="420" actId="700"/>
          <ac:spMkLst>
            <pc:docMk/>
            <pc:sldMk cId="3388644525" sldId="279"/>
            <ac:spMk id="2" creationId="{F4AD348B-8449-680A-834C-6C66E017CFA4}"/>
          </ac:spMkLst>
        </pc:spChg>
        <pc:spChg chg="add del mod ord">
          <ac:chgData name="Paul Hartford" userId="6c0bcdbd-f3f6-40f5-9ab6-570bf32c7314" providerId="ADAL" clId="{BD142DC8-428A-4E2A-8E6A-3B064CAEB025}" dt="2024-06-12T06:53:40.501" v="3620" actId="20577"/>
          <ac:spMkLst>
            <pc:docMk/>
            <pc:sldMk cId="3388644525" sldId="279"/>
            <ac:spMk id="3" creationId="{6986C533-84E9-7A56-E8DC-B23FEE43E5B7}"/>
          </ac:spMkLst>
        </pc:spChg>
        <pc:graphicFrameChg chg="add del">
          <ac:chgData name="Paul Hartford" userId="6c0bcdbd-f3f6-40f5-9ab6-570bf32c7314" providerId="ADAL" clId="{BD142DC8-428A-4E2A-8E6A-3B064CAEB025}" dt="2024-06-10T14:05:41.059" v="1798" actId="26606"/>
          <ac:graphicFrameMkLst>
            <pc:docMk/>
            <pc:sldMk cId="3388644525" sldId="279"/>
            <ac:graphicFrameMk id="5" creationId="{2482A007-8BC7-5252-E641-B8B90846A1C9}"/>
          </ac:graphicFrameMkLst>
        </pc:graphicFrameChg>
      </pc:sldChg>
      <pc:sldChg chg="addSp delSp modSp add mod modNotesTx">
        <pc:chgData name="Paul Hartford" userId="6c0bcdbd-f3f6-40f5-9ab6-570bf32c7314" providerId="ADAL" clId="{BD142DC8-428A-4E2A-8E6A-3B064CAEB025}" dt="2024-06-11T18:17:22.242" v="3609"/>
        <pc:sldMkLst>
          <pc:docMk/>
          <pc:sldMk cId="140359215" sldId="280"/>
        </pc:sldMkLst>
        <pc:spChg chg="del">
          <ac:chgData name="Paul Hartford" userId="6c0bcdbd-f3f6-40f5-9ab6-570bf32c7314" providerId="ADAL" clId="{BD142DC8-428A-4E2A-8E6A-3B064CAEB025}" dt="2024-06-10T13:51:00.443" v="1754" actId="478"/>
          <ac:spMkLst>
            <pc:docMk/>
            <pc:sldMk cId="140359215" sldId="280"/>
            <ac:spMk id="3" creationId="{4BA9517A-8B09-EEE4-4611-CFE10AF4E57B}"/>
          </ac:spMkLst>
        </pc:spChg>
        <pc:picChg chg="del">
          <ac:chgData name="Paul Hartford" userId="6c0bcdbd-f3f6-40f5-9ab6-570bf32c7314" providerId="ADAL" clId="{BD142DC8-428A-4E2A-8E6A-3B064CAEB025}" dt="2024-06-10T13:50:57.896" v="1753" actId="478"/>
          <ac:picMkLst>
            <pc:docMk/>
            <pc:sldMk cId="140359215" sldId="280"/>
            <ac:picMk id="2" creationId="{6F6E9C87-1006-E236-9023-40F669BDF61F}"/>
          </ac:picMkLst>
        </pc:picChg>
        <pc:picChg chg="add mod">
          <ac:chgData name="Paul Hartford" userId="6c0bcdbd-f3f6-40f5-9ab6-570bf32c7314" providerId="ADAL" clId="{BD142DC8-428A-4E2A-8E6A-3B064CAEB025}" dt="2024-06-10T13:51:15.973" v="1758" actId="14100"/>
          <ac:picMkLst>
            <pc:docMk/>
            <pc:sldMk cId="140359215" sldId="280"/>
            <ac:picMk id="2049" creationId="{E065E475-3FC8-0716-C638-52A69D6C6717}"/>
          </ac:picMkLst>
        </pc:picChg>
      </pc:sldChg>
      <pc:sldChg chg="addSp delSp modSp add mod modNotesTx">
        <pc:chgData name="Paul Hartford" userId="6c0bcdbd-f3f6-40f5-9ab6-570bf32c7314" providerId="ADAL" clId="{BD142DC8-428A-4E2A-8E6A-3B064CAEB025}" dt="2024-06-10T14:01:18.174" v="1780" actId="1076"/>
        <pc:sldMkLst>
          <pc:docMk/>
          <pc:sldMk cId="3927435075" sldId="281"/>
        </pc:sldMkLst>
        <pc:spChg chg="del">
          <ac:chgData name="Paul Hartford" userId="6c0bcdbd-f3f6-40f5-9ab6-570bf32c7314" providerId="ADAL" clId="{BD142DC8-428A-4E2A-8E6A-3B064CAEB025}" dt="2024-06-09T19:06:05.448" v="387" actId="478"/>
          <ac:spMkLst>
            <pc:docMk/>
            <pc:sldMk cId="3927435075" sldId="281"/>
            <ac:spMk id="3" creationId="{4BA9517A-8B09-EEE4-4611-CFE10AF4E57B}"/>
          </ac:spMkLst>
        </pc:spChg>
        <pc:picChg chg="del mod modCrop">
          <ac:chgData name="Paul Hartford" userId="6c0bcdbd-f3f6-40f5-9ab6-570bf32c7314" providerId="ADAL" clId="{BD142DC8-428A-4E2A-8E6A-3B064CAEB025}" dt="2024-06-10T13:58:29.506" v="1764" actId="478"/>
          <ac:picMkLst>
            <pc:docMk/>
            <pc:sldMk cId="3927435075" sldId="281"/>
            <ac:picMk id="2" creationId="{6F6E9C87-1006-E236-9023-40F669BDF61F}"/>
          </ac:picMkLst>
        </pc:picChg>
        <pc:picChg chg="add del mod">
          <ac:chgData name="Paul Hartford" userId="6c0bcdbd-f3f6-40f5-9ab6-570bf32c7314" providerId="ADAL" clId="{BD142DC8-428A-4E2A-8E6A-3B064CAEB025}" dt="2024-06-10T14:01:10.526" v="1776" actId="478"/>
          <ac:picMkLst>
            <pc:docMk/>
            <pc:sldMk cId="3927435075" sldId="281"/>
            <ac:picMk id="3073" creationId="{FD458191-4479-9852-BB37-74AF2279F97C}"/>
          </ac:picMkLst>
        </pc:picChg>
        <pc:picChg chg="add mod">
          <ac:chgData name="Paul Hartford" userId="6c0bcdbd-f3f6-40f5-9ab6-570bf32c7314" providerId="ADAL" clId="{BD142DC8-428A-4E2A-8E6A-3B064CAEB025}" dt="2024-06-10T14:01:18.174" v="1780" actId="1076"/>
          <ac:picMkLst>
            <pc:docMk/>
            <pc:sldMk cId="3927435075" sldId="281"/>
            <ac:picMk id="3074" creationId="{A5C047BC-AF73-FFBE-8D7E-584167E80C13}"/>
          </ac:picMkLst>
        </pc:picChg>
      </pc:sldChg>
      <pc:sldChg chg="addSp delSp modSp add mod modNotesTx">
        <pc:chgData name="Paul Hartford" userId="6c0bcdbd-f3f6-40f5-9ab6-570bf32c7314" providerId="ADAL" clId="{BD142DC8-428A-4E2A-8E6A-3B064CAEB025}" dt="2024-06-10T14:00:24.118" v="1774" actId="1076"/>
        <pc:sldMkLst>
          <pc:docMk/>
          <pc:sldMk cId="3241101681" sldId="282"/>
        </pc:sldMkLst>
        <pc:spChg chg="del">
          <ac:chgData name="Paul Hartford" userId="6c0bcdbd-f3f6-40f5-9ab6-570bf32c7314" providerId="ADAL" clId="{BD142DC8-428A-4E2A-8E6A-3B064CAEB025}" dt="2024-06-09T19:07:00.127" v="394" actId="478"/>
          <ac:spMkLst>
            <pc:docMk/>
            <pc:sldMk cId="3241101681" sldId="282"/>
            <ac:spMk id="3" creationId="{4BA9517A-8B09-EEE4-4611-CFE10AF4E57B}"/>
          </ac:spMkLst>
        </pc:spChg>
        <pc:picChg chg="del mod modCrop">
          <ac:chgData name="Paul Hartford" userId="6c0bcdbd-f3f6-40f5-9ab6-570bf32c7314" providerId="ADAL" clId="{BD142DC8-428A-4E2A-8E6A-3B064CAEB025}" dt="2024-06-10T13:59:57.383" v="1769" actId="478"/>
          <ac:picMkLst>
            <pc:docMk/>
            <pc:sldMk cId="3241101681" sldId="282"/>
            <ac:picMk id="2" creationId="{6F6E9C87-1006-E236-9023-40F669BDF61F}"/>
          </ac:picMkLst>
        </pc:picChg>
        <pc:picChg chg="add mod">
          <ac:chgData name="Paul Hartford" userId="6c0bcdbd-f3f6-40f5-9ab6-570bf32c7314" providerId="ADAL" clId="{BD142DC8-428A-4E2A-8E6A-3B064CAEB025}" dt="2024-06-10T14:00:24.118" v="1774" actId="1076"/>
          <ac:picMkLst>
            <pc:docMk/>
            <pc:sldMk cId="3241101681" sldId="282"/>
            <ac:picMk id="4097" creationId="{54CFA4FF-2667-F790-8485-D79D57BE9C09}"/>
          </ac:picMkLst>
        </pc:picChg>
      </pc:sldChg>
      <pc:sldChg chg="add del">
        <pc:chgData name="Paul Hartford" userId="6c0bcdbd-f3f6-40f5-9ab6-570bf32c7314" providerId="ADAL" clId="{BD142DC8-428A-4E2A-8E6A-3B064CAEB025}" dt="2024-06-10T06:04:45.490" v="1113" actId="2696"/>
        <pc:sldMkLst>
          <pc:docMk/>
          <pc:sldMk cId="71305779" sldId="283"/>
        </pc:sldMkLst>
      </pc:sldChg>
      <pc:sldChg chg="addSp delSp modSp add mod ord modNotesTx">
        <pc:chgData name="Paul Hartford" userId="6c0bcdbd-f3f6-40f5-9ab6-570bf32c7314" providerId="ADAL" clId="{BD142DC8-428A-4E2A-8E6A-3B064CAEB025}" dt="2024-06-10T14:02:04.187" v="1785" actId="14100"/>
        <pc:sldMkLst>
          <pc:docMk/>
          <pc:sldMk cId="3374785933" sldId="284"/>
        </pc:sldMkLst>
        <pc:spChg chg="del">
          <ac:chgData name="Paul Hartford" userId="6c0bcdbd-f3f6-40f5-9ab6-570bf32c7314" providerId="ADAL" clId="{BD142DC8-428A-4E2A-8E6A-3B064CAEB025}" dt="2024-06-09T19:08:04.536" v="407" actId="478"/>
          <ac:spMkLst>
            <pc:docMk/>
            <pc:sldMk cId="3374785933" sldId="284"/>
            <ac:spMk id="3" creationId="{4BA9517A-8B09-EEE4-4611-CFE10AF4E57B}"/>
          </ac:spMkLst>
        </pc:spChg>
        <pc:picChg chg="del mod modCrop">
          <ac:chgData name="Paul Hartford" userId="6c0bcdbd-f3f6-40f5-9ab6-570bf32c7314" providerId="ADAL" clId="{BD142DC8-428A-4E2A-8E6A-3B064CAEB025}" dt="2024-06-10T14:01:31.200" v="1781" actId="478"/>
          <ac:picMkLst>
            <pc:docMk/>
            <pc:sldMk cId="3374785933" sldId="284"/>
            <ac:picMk id="2" creationId="{6F6E9C87-1006-E236-9023-40F669BDF61F}"/>
          </ac:picMkLst>
        </pc:picChg>
        <pc:picChg chg="add mod">
          <ac:chgData name="Paul Hartford" userId="6c0bcdbd-f3f6-40f5-9ab6-570bf32c7314" providerId="ADAL" clId="{BD142DC8-428A-4E2A-8E6A-3B064CAEB025}" dt="2024-06-10T14:02:04.187" v="1785" actId="14100"/>
          <ac:picMkLst>
            <pc:docMk/>
            <pc:sldMk cId="3374785933" sldId="284"/>
            <ac:picMk id="5121" creationId="{C2CD363F-3680-0549-36CE-FD50D01513B9}"/>
          </ac:picMkLst>
        </pc:picChg>
      </pc:sldChg>
      <pc:sldChg chg="addSp delSp modSp add mod ord modNotesTx">
        <pc:chgData name="Paul Hartford" userId="6c0bcdbd-f3f6-40f5-9ab6-570bf32c7314" providerId="ADAL" clId="{BD142DC8-428A-4E2A-8E6A-3B064CAEB025}" dt="2024-06-10T14:04:43.084" v="1796" actId="14100"/>
        <pc:sldMkLst>
          <pc:docMk/>
          <pc:sldMk cId="633861371" sldId="285"/>
        </pc:sldMkLst>
        <pc:spChg chg="del">
          <ac:chgData name="Paul Hartford" userId="6c0bcdbd-f3f6-40f5-9ab6-570bf32c7314" providerId="ADAL" clId="{BD142DC8-428A-4E2A-8E6A-3B064CAEB025}" dt="2024-06-09T19:08:36.718" v="412" actId="478"/>
          <ac:spMkLst>
            <pc:docMk/>
            <pc:sldMk cId="633861371" sldId="285"/>
            <ac:spMk id="3" creationId="{4BA9517A-8B09-EEE4-4611-CFE10AF4E57B}"/>
          </ac:spMkLst>
        </pc:spChg>
        <pc:picChg chg="del mod modCrop">
          <ac:chgData name="Paul Hartford" userId="6c0bcdbd-f3f6-40f5-9ab6-570bf32c7314" providerId="ADAL" clId="{BD142DC8-428A-4E2A-8E6A-3B064CAEB025}" dt="2024-06-10T14:02:09.768" v="1786" actId="478"/>
          <ac:picMkLst>
            <pc:docMk/>
            <pc:sldMk cId="633861371" sldId="285"/>
            <ac:picMk id="2" creationId="{6F6E9C87-1006-E236-9023-40F669BDF61F}"/>
          </ac:picMkLst>
        </pc:picChg>
        <pc:picChg chg="add del mod">
          <ac:chgData name="Paul Hartford" userId="6c0bcdbd-f3f6-40f5-9ab6-570bf32c7314" providerId="ADAL" clId="{BD142DC8-428A-4E2A-8E6A-3B064CAEB025}" dt="2024-06-10T14:04:32.807" v="1792" actId="478"/>
          <ac:picMkLst>
            <pc:docMk/>
            <pc:sldMk cId="633861371" sldId="285"/>
            <ac:picMk id="6145" creationId="{B81342D5-F24A-5527-B019-C5860776B04C}"/>
          </ac:picMkLst>
        </pc:picChg>
        <pc:picChg chg="add mod">
          <ac:chgData name="Paul Hartford" userId="6c0bcdbd-f3f6-40f5-9ab6-570bf32c7314" providerId="ADAL" clId="{BD142DC8-428A-4E2A-8E6A-3B064CAEB025}" dt="2024-06-10T14:04:43.084" v="1796" actId="14100"/>
          <ac:picMkLst>
            <pc:docMk/>
            <pc:sldMk cId="633861371" sldId="285"/>
            <ac:picMk id="6146" creationId="{2957858A-9DC8-9BBC-ECBE-98C2BD88A3C2}"/>
          </ac:picMkLst>
        </pc:picChg>
      </pc:sldChg>
      <pc:sldChg chg="addSp delSp modSp new mod setBg">
        <pc:chgData name="Paul Hartford" userId="6c0bcdbd-f3f6-40f5-9ab6-570bf32c7314" providerId="ADAL" clId="{BD142DC8-428A-4E2A-8E6A-3B064CAEB025}" dt="2024-06-10T14:08:25.775" v="1829" actId="403"/>
        <pc:sldMkLst>
          <pc:docMk/>
          <pc:sldMk cId="485807683" sldId="286"/>
        </pc:sldMkLst>
        <pc:spChg chg="mod">
          <ac:chgData name="Paul Hartford" userId="6c0bcdbd-f3f6-40f5-9ab6-570bf32c7314" providerId="ADAL" clId="{BD142DC8-428A-4E2A-8E6A-3B064CAEB025}" dt="2024-06-10T14:05:54.178" v="1799" actId="26606"/>
          <ac:spMkLst>
            <pc:docMk/>
            <pc:sldMk cId="485807683" sldId="286"/>
            <ac:spMk id="2" creationId="{D2FA6AEC-717B-C410-B7E6-EF9FC7C9B0D7}"/>
          </ac:spMkLst>
        </pc:spChg>
        <pc:spChg chg="mod">
          <ac:chgData name="Paul Hartford" userId="6c0bcdbd-f3f6-40f5-9ab6-570bf32c7314" providerId="ADAL" clId="{BD142DC8-428A-4E2A-8E6A-3B064CAEB025}" dt="2024-06-10T14:08:25.775" v="1829" actId="403"/>
          <ac:spMkLst>
            <pc:docMk/>
            <pc:sldMk cId="485807683" sldId="286"/>
            <ac:spMk id="3" creationId="{5357ACAB-AA1C-AA16-1134-5BB005468AC2}"/>
          </ac:spMkLst>
        </pc:spChg>
        <pc:spChg chg="add">
          <ac:chgData name="Paul Hartford" userId="6c0bcdbd-f3f6-40f5-9ab6-570bf32c7314" providerId="ADAL" clId="{BD142DC8-428A-4E2A-8E6A-3B064CAEB025}" dt="2024-06-10T14:05:54.178" v="1799" actId="26606"/>
          <ac:spMkLst>
            <pc:docMk/>
            <pc:sldMk cId="485807683" sldId="286"/>
            <ac:spMk id="8" creationId="{BD4E11C7-7BD5-4045-AC27-3F529BEC73BA}"/>
          </ac:spMkLst>
        </pc:spChg>
        <pc:graphicFrameChg chg="add del modGraphic">
          <ac:chgData name="Paul Hartford" userId="6c0bcdbd-f3f6-40f5-9ab6-570bf32c7314" providerId="ADAL" clId="{BD142DC8-428A-4E2A-8E6A-3B064CAEB025}" dt="2024-06-10T14:06:09.098" v="1801" actId="27309"/>
          <ac:graphicFrameMkLst>
            <pc:docMk/>
            <pc:sldMk cId="485807683" sldId="286"/>
            <ac:graphicFrameMk id="5" creationId="{78A4D97D-52FA-0EE7-E468-ECA30C114B9B}"/>
          </ac:graphicFrameMkLst>
        </pc:graphicFrameChg>
        <pc:cxnChg chg="add">
          <ac:chgData name="Paul Hartford" userId="6c0bcdbd-f3f6-40f5-9ab6-570bf32c7314" providerId="ADAL" clId="{BD142DC8-428A-4E2A-8E6A-3B064CAEB025}" dt="2024-06-10T14:05:54.178" v="1799" actId="26606"/>
          <ac:cxnSpMkLst>
            <pc:docMk/>
            <pc:sldMk cId="485807683" sldId="286"/>
            <ac:cxnSpMk id="10" creationId="{21FCCE20-1E4F-44FF-87B4-379D391A2D12}"/>
          </ac:cxnSpMkLst>
        </pc:cxnChg>
      </pc:sldChg>
      <pc:sldChg chg="addSp delSp modSp new mod setBg">
        <pc:chgData name="Paul Hartford" userId="6c0bcdbd-f3f6-40f5-9ab6-570bf32c7314" providerId="ADAL" clId="{BD142DC8-428A-4E2A-8E6A-3B064CAEB025}" dt="2024-06-11T18:17:04.796" v="3608" actId="20577"/>
        <pc:sldMkLst>
          <pc:docMk/>
          <pc:sldMk cId="2882753110" sldId="287"/>
        </pc:sldMkLst>
        <pc:spChg chg="mod">
          <ac:chgData name="Paul Hartford" userId="6c0bcdbd-f3f6-40f5-9ab6-570bf32c7314" providerId="ADAL" clId="{BD142DC8-428A-4E2A-8E6A-3B064CAEB025}" dt="2024-06-11T11:35:24.274" v="2563" actId="26606"/>
          <ac:spMkLst>
            <pc:docMk/>
            <pc:sldMk cId="2882753110" sldId="287"/>
            <ac:spMk id="2" creationId="{99716DC3-EF9E-8AE8-128A-188198792A2C}"/>
          </ac:spMkLst>
        </pc:spChg>
        <pc:spChg chg="add del mod">
          <ac:chgData name="Paul Hartford" userId="6c0bcdbd-f3f6-40f5-9ab6-570bf32c7314" providerId="ADAL" clId="{BD142DC8-428A-4E2A-8E6A-3B064CAEB025}" dt="2024-06-11T11:20:21.148" v="2443" actId="26606"/>
          <ac:spMkLst>
            <pc:docMk/>
            <pc:sldMk cId="2882753110" sldId="287"/>
            <ac:spMk id="3" creationId="{0E3613F3-4073-E3BB-B934-9B6D46C3AD9F}"/>
          </ac:spMkLst>
        </pc:spChg>
        <pc:spChg chg="add del">
          <ac:chgData name="Paul Hartford" userId="6c0bcdbd-f3f6-40f5-9ab6-570bf32c7314" providerId="ADAL" clId="{BD142DC8-428A-4E2A-8E6A-3B064CAEB025}" dt="2024-06-10T14:08:37.337" v="1831" actId="26606"/>
          <ac:spMkLst>
            <pc:docMk/>
            <pc:sldMk cId="2882753110" sldId="287"/>
            <ac:spMk id="6" creationId="{619B3503-D505-49AA-97C1-B299D58DB436}"/>
          </ac:spMkLst>
        </pc:spChg>
        <pc:spChg chg="add del">
          <ac:chgData name="Paul Hartford" userId="6c0bcdbd-f3f6-40f5-9ab6-570bf32c7314" providerId="ADAL" clId="{BD142DC8-428A-4E2A-8E6A-3B064CAEB025}" dt="2024-06-10T14:08:37.337" v="1831" actId="26606"/>
          <ac:spMkLst>
            <pc:docMk/>
            <pc:sldMk cId="2882753110" sldId="287"/>
            <ac:spMk id="7" creationId="{E39A2319-946A-4C65-9B7C-1F86E9B1B57C}"/>
          </ac:spMkLst>
        </pc:spChg>
        <pc:spChg chg="add del">
          <ac:chgData name="Paul Hartford" userId="6c0bcdbd-f3f6-40f5-9ab6-570bf32c7314" providerId="ADAL" clId="{BD142DC8-428A-4E2A-8E6A-3B064CAEB025}" dt="2024-06-10T14:08:20.998" v="1827" actId="26606"/>
          <ac:spMkLst>
            <pc:docMk/>
            <pc:sldMk cId="2882753110" sldId="287"/>
            <ac:spMk id="9" creationId="{619B3503-D505-49AA-97C1-B299D58DB436}"/>
          </ac:spMkLst>
        </pc:spChg>
        <pc:spChg chg="add del">
          <ac:chgData name="Paul Hartford" userId="6c0bcdbd-f3f6-40f5-9ab6-570bf32c7314" providerId="ADAL" clId="{BD142DC8-428A-4E2A-8E6A-3B064CAEB025}" dt="2024-06-10T14:08:20.998" v="1827" actId="26606"/>
          <ac:spMkLst>
            <pc:docMk/>
            <pc:sldMk cId="2882753110" sldId="287"/>
            <ac:spMk id="11" creationId="{E39A2319-946A-4C65-9B7C-1F86E9B1B57C}"/>
          </ac:spMkLst>
        </pc:spChg>
        <pc:spChg chg="add del">
          <ac:chgData name="Paul Hartford" userId="6c0bcdbd-f3f6-40f5-9ab6-570bf32c7314" providerId="ADAL" clId="{BD142DC8-428A-4E2A-8E6A-3B064CAEB025}" dt="2024-06-10T14:08:49.595" v="1833" actId="26606"/>
          <ac:spMkLst>
            <pc:docMk/>
            <pc:sldMk cId="2882753110" sldId="287"/>
            <ac:spMk id="12" creationId="{0E3613F3-4073-E3BB-B934-9B6D46C3AD9F}"/>
          </ac:spMkLst>
        </pc:spChg>
        <pc:spChg chg="add del">
          <ac:chgData name="Paul Hartford" userId="6c0bcdbd-f3f6-40f5-9ab6-570bf32c7314" providerId="ADAL" clId="{BD142DC8-428A-4E2A-8E6A-3B064CAEB025}" dt="2024-06-11T11:21:31.622" v="2460" actId="26606"/>
          <ac:spMkLst>
            <pc:docMk/>
            <pc:sldMk cId="2882753110" sldId="287"/>
            <ac:spMk id="15" creationId="{BD4E11C7-7BD5-4045-AC27-3F529BEC73BA}"/>
          </ac:spMkLst>
        </pc:spChg>
        <pc:spChg chg="add del">
          <ac:chgData name="Paul Hartford" userId="6c0bcdbd-f3f6-40f5-9ab6-570bf32c7314" providerId="ADAL" clId="{BD142DC8-428A-4E2A-8E6A-3B064CAEB025}" dt="2024-06-10T14:08:59.759" v="1837" actId="26606"/>
          <ac:spMkLst>
            <pc:docMk/>
            <pc:sldMk cId="2882753110" sldId="287"/>
            <ac:spMk id="17" creationId="{97E60398-905F-436C-AB6F-00D742F6258D}"/>
          </ac:spMkLst>
        </pc:spChg>
        <pc:spChg chg="add del">
          <ac:chgData name="Paul Hartford" userId="6c0bcdbd-f3f6-40f5-9ab6-570bf32c7314" providerId="ADAL" clId="{BD142DC8-428A-4E2A-8E6A-3B064CAEB025}" dt="2024-06-10T14:08:59.759" v="1837" actId="26606"/>
          <ac:spMkLst>
            <pc:docMk/>
            <pc:sldMk cId="2882753110" sldId="287"/>
            <ac:spMk id="18" creationId="{0E3613F3-4073-E3BB-B934-9B6D46C3AD9F}"/>
          </ac:spMkLst>
        </pc:spChg>
        <pc:spChg chg="add del">
          <ac:chgData name="Paul Hartford" userId="6c0bcdbd-f3f6-40f5-9ab6-570bf32c7314" providerId="ADAL" clId="{BD142DC8-428A-4E2A-8E6A-3B064CAEB025}" dt="2024-06-10T14:09:09.438" v="1839" actId="26606"/>
          <ac:spMkLst>
            <pc:docMk/>
            <pc:sldMk cId="2882753110" sldId="287"/>
            <ac:spMk id="20" creationId="{0E3613F3-4073-E3BB-B934-9B6D46C3AD9F}"/>
          </ac:spMkLst>
        </pc:spChg>
        <pc:spChg chg="add del mod">
          <ac:chgData name="Paul Hartford" userId="6c0bcdbd-f3f6-40f5-9ab6-570bf32c7314" providerId="ADAL" clId="{BD142DC8-428A-4E2A-8E6A-3B064CAEB025}" dt="2024-06-11T11:21:31.622" v="2460" actId="26606"/>
          <ac:spMkLst>
            <pc:docMk/>
            <pc:sldMk cId="2882753110" sldId="287"/>
            <ac:spMk id="22" creationId="{0E3613F3-4073-E3BB-B934-9B6D46C3AD9F}"/>
          </ac:spMkLst>
        </pc:spChg>
        <pc:spChg chg="add del">
          <ac:chgData name="Paul Hartford" userId="6c0bcdbd-f3f6-40f5-9ab6-570bf32c7314" providerId="ADAL" clId="{BD142DC8-428A-4E2A-8E6A-3B064CAEB025}" dt="2024-06-11T11:21:20.189" v="2455" actId="26606"/>
          <ac:spMkLst>
            <pc:docMk/>
            <pc:sldMk cId="2882753110" sldId="287"/>
            <ac:spMk id="27" creationId="{0E3613F3-4073-E3BB-B934-9B6D46C3AD9F}"/>
          </ac:spMkLst>
        </pc:spChg>
        <pc:spChg chg="add del">
          <ac:chgData name="Paul Hartford" userId="6c0bcdbd-f3f6-40f5-9ab6-570bf32c7314" providerId="ADAL" clId="{BD142DC8-428A-4E2A-8E6A-3B064CAEB025}" dt="2024-06-11T11:21:25.672" v="2457" actId="26606"/>
          <ac:spMkLst>
            <pc:docMk/>
            <pc:sldMk cId="2882753110" sldId="287"/>
            <ac:spMk id="29" creationId="{0E3613F3-4073-E3BB-B934-9B6D46C3AD9F}"/>
          </ac:spMkLst>
        </pc:spChg>
        <pc:spChg chg="add del">
          <ac:chgData name="Paul Hartford" userId="6c0bcdbd-f3f6-40f5-9ab6-570bf32c7314" providerId="ADAL" clId="{BD142DC8-428A-4E2A-8E6A-3B064CAEB025}" dt="2024-06-11T11:21:31.577" v="2459" actId="26606"/>
          <ac:spMkLst>
            <pc:docMk/>
            <pc:sldMk cId="2882753110" sldId="287"/>
            <ac:spMk id="32" creationId="{BD4E11C7-7BD5-4045-AC27-3F529BEC73BA}"/>
          </ac:spMkLst>
        </pc:spChg>
        <pc:spChg chg="add del">
          <ac:chgData name="Paul Hartford" userId="6c0bcdbd-f3f6-40f5-9ab6-570bf32c7314" providerId="ADAL" clId="{BD142DC8-428A-4E2A-8E6A-3B064CAEB025}" dt="2024-06-11T11:21:49.033" v="2463" actId="26606"/>
          <ac:spMkLst>
            <pc:docMk/>
            <pc:sldMk cId="2882753110" sldId="287"/>
            <ac:spMk id="37" creationId="{0E3613F3-4073-E3BB-B934-9B6D46C3AD9F}"/>
          </ac:spMkLst>
        </pc:spChg>
        <pc:graphicFrameChg chg="add del mod modGraphic">
          <ac:chgData name="Paul Hartford" userId="6c0bcdbd-f3f6-40f5-9ab6-570bf32c7314" providerId="ADAL" clId="{BD142DC8-428A-4E2A-8E6A-3B064CAEB025}" dt="2024-06-10T14:08:20.998" v="1827" actId="26606"/>
          <ac:graphicFrameMkLst>
            <pc:docMk/>
            <pc:sldMk cId="2882753110" sldId="287"/>
            <ac:graphicFrameMk id="5" creationId="{E5C88519-8601-C3BA-FC75-D4705B29A2F5}"/>
          </ac:graphicFrameMkLst>
        </pc:graphicFrameChg>
        <pc:graphicFrameChg chg="add del">
          <ac:chgData name="Paul Hartford" userId="6c0bcdbd-f3f6-40f5-9ab6-570bf32c7314" providerId="ADAL" clId="{BD142DC8-428A-4E2A-8E6A-3B064CAEB025}" dt="2024-06-10T14:08:37.337" v="1831" actId="26606"/>
          <ac:graphicFrameMkLst>
            <pc:docMk/>
            <pc:sldMk cId="2882753110" sldId="287"/>
            <ac:graphicFrameMk id="8" creationId="{E1FFEA01-2B7A-9247-C9C6-F197E9FDB41B}"/>
          </ac:graphicFrameMkLst>
        </pc:graphicFrameChg>
        <pc:graphicFrameChg chg="add del">
          <ac:chgData name="Paul Hartford" userId="6c0bcdbd-f3f6-40f5-9ab6-570bf32c7314" providerId="ADAL" clId="{BD142DC8-428A-4E2A-8E6A-3B064CAEB025}" dt="2024-06-11T11:20:21.116" v="2442" actId="26606"/>
          <ac:graphicFrameMkLst>
            <pc:docMk/>
            <pc:sldMk cId="2882753110" sldId="287"/>
            <ac:graphicFrameMk id="13" creationId="{3236E5C2-9787-E354-FBA1-25190EF2F1F6}"/>
          </ac:graphicFrameMkLst>
        </pc:graphicFrameChg>
        <pc:graphicFrameChg chg="add del">
          <ac:chgData name="Paul Hartford" userId="6c0bcdbd-f3f6-40f5-9ab6-570bf32c7314" providerId="ADAL" clId="{BD142DC8-428A-4E2A-8E6A-3B064CAEB025}" dt="2024-06-10T14:08:57.578" v="1835" actId="26606"/>
          <ac:graphicFrameMkLst>
            <pc:docMk/>
            <pc:sldMk cId="2882753110" sldId="287"/>
            <ac:graphicFrameMk id="14" creationId="{A672743F-F861-0390-384E-02232A1692CE}"/>
          </ac:graphicFrameMkLst>
        </pc:graphicFrameChg>
        <pc:graphicFrameChg chg="add del">
          <ac:chgData name="Paul Hartford" userId="6c0bcdbd-f3f6-40f5-9ab6-570bf32c7314" providerId="ADAL" clId="{BD142DC8-428A-4E2A-8E6A-3B064CAEB025}" dt="2024-06-11T11:21:16.997" v="2453" actId="26606"/>
          <ac:graphicFrameMkLst>
            <pc:docMk/>
            <pc:sldMk cId="2882753110" sldId="287"/>
            <ac:graphicFrameMk id="24" creationId="{32FEB2A2-04E6-DF42-FA8B-24DDCE18E46F}"/>
          </ac:graphicFrameMkLst>
        </pc:graphicFrameChg>
        <pc:graphicFrameChg chg="add del">
          <ac:chgData name="Paul Hartford" userId="6c0bcdbd-f3f6-40f5-9ab6-570bf32c7314" providerId="ADAL" clId="{BD142DC8-428A-4E2A-8E6A-3B064CAEB025}" dt="2024-06-11T11:21:31.577" v="2459" actId="26606"/>
          <ac:graphicFrameMkLst>
            <pc:docMk/>
            <pc:sldMk cId="2882753110" sldId="287"/>
            <ac:graphicFrameMk id="34" creationId="{2F9976A2-4481-6149-5BA0-3C1BABFBD923}"/>
          </ac:graphicFrameMkLst>
        </pc:graphicFrameChg>
        <pc:graphicFrameChg chg="add del">
          <ac:chgData name="Paul Hartford" userId="6c0bcdbd-f3f6-40f5-9ab6-570bf32c7314" providerId="ADAL" clId="{BD142DC8-428A-4E2A-8E6A-3B064CAEB025}" dt="2024-06-11T11:21:49.018" v="2462" actId="26606"/>
          <ac:graphicFrameMkLst>
            <pc:docMk/>
            <pc:sldMk cId="2882753110" sldId="287"/>
            <ac:graphicFrameMk id="39" creationId="{D788431A-7025-3C5F-FFA9-4E1B3A185784}"/>
          </ac:graphicFrameMkLst>
        </pc:graphicFrameChg>
        <pc:graphicFrameChg chg="add del mod">
          <ac:chgData name="Paul Hartford" userId="6c0bcdbd-f3f6-40f5-9ab6-570bf32c7314" providerId="ADAL" clId="{BD142DC8-428A-4E2A-8E6A-3B064CAEB025}" dt="2024-06-11T11:26:05.981" v="2529" actId="26606"/>
          <ac:graphicFrameMkLst>
            <pc:docMk/>
            <pc:sldMk cId="2882753110" sldId="287"/>
            <ac:graphicFrameMk id="41" creationId="{5ADF7DA9-1F7F-0AD1-E0D6-556481F52D2A}"/>
          </ac:graphicFrameMkLst>
        </pc:graphicFrameChg>
        <pc:graphicFrameChg chg="add del mod modGraphic">
          <ac:chgData name="Paul Hartford" userId="6c0bcdbd-f3f6-40f5-9ab6-570bf32c7314" providerId="ADAL" clId="{BD142DC8-428A-4E2A-8E6A-3B064CAEB025}" dt="2024-06-11T18:17:04.796" v="3608" actId="20577"/>
          <ac:graphicFrameMkLst>
            <pc:docMk/>
            <pc:sldMk cId="2882753110" sldId="287"/>
            <ac:graphicFrameMk id="43" creationId="{BD7CCCA0-46CB-562B-F877-6C3B4FADDFB5}"/>
          </ac:graphicFrameMkLst>
        </pc:graphicFrameChg>
        <pc:graphicFrameChg chg="add del mod modGraphic">
          <ac:chgData name="Paul Hartford" userId="6c0bcdbd-f3f6-40f5-9ab6-570bf32c7314" providerId="ADAL" clId="{BD142DC8-428A-4E2A-8E6A-3B064CAEB025}" dt="2024-06-11T11:35:31.101" v="2565" actId="26606"/>
          <ac:graphicFrameMkLst>
            <pc:docMk/>
            <pc:sldMk cId="2882753110" sldId="287"/>
            <ac:graphicFrameMk id="45" creationId="{92C8F10B-0B91-F32A-3790-BAC751D8D910}"/>
          </ac:graphicFrameMkLst>
        </pc:graphicFrameChg>
        <pc:picChg chg="add del">
          <ac:chgData name="Paul Hartford" userId="6c0bcdbd-f3f6-40f5-9ab6-570bf32c7314" providerId="ADAL" clId="{BD142DC8-428A-4E2A-8E6A-3B064CAEB025}" dt="2024-06-10T14:08:49.595" v="1833" actId="26606"/>
          <ac:picMkLst>
            <pc:docMk/>
            <pc:sldMk cId="2882753110" sldId="287"/>
            <ac:picMk id="10" creationId="{15E28CD1-E83E-24FD-E20D-3FE732BC704F}"/>
          </ac:picMkLst>
        </pc:picChg>
        <pc:picChg chg="add del">
          <ac:chgData name="Paul Hartford" userId="6c0bcdbd-f3f6-40f5-9ab6-570bf32c7314" providerId="ADAL" clId="{BD142DC8-428A-4E2A-8E6A-3B064CAEB025}" dt="2024-06-10T14:08:59.759" v="1837" actId="26606"/>
          <ac:picMkLst>
            <pc:docMk/>
            <pc:sldMk cId="2882753110" sldId="287"/>
            <ac:picMk id="16" creationId="{1C8E7C52-B31F-AED7-01F5-40AE8220998E}"/>
          </ac:picMkLst>
        </pc:picChg>
        <pc:picChg chg="add del">
          <ac:chgData name="Paul Hartford" userId="6c0bcdbd-f3f6-40f5-9ab6-570bf32c7314" providerId="ADAL" clId="{BD142DC8-428A-4E2A-8E6A-3B064CAEB025}" dt="2024-06-10T14:09:09.438" v="1839" actId="26606"/>
          <ac:picMkLst>
            <pc:docMk/>
            <pc:sldMk cId="2882753110" sldId="287"/>
            <ac:picMk id="21" creationId="{6A642F61-505A-8A0F-CD35-94712A7DF8B9}"/>
          </ac:picMkLst>
        </pc:picChg>
        <pc:picChg chg="add del">
          <ac:chgData name="Paul Hartford" userId="6c0bcdbd-f3f6-40f5-9ab6-570bf32c7314" providerId="ADAL" clId="{BD142DC8-428A-4E2A-8E6A-3B064CAEB025}" dt="2024-06-11T11:21:20.189" v="2455" actId="26606"/>
          <ac:picMkLst>
            <pc:docMk/>
            <pc:sldMk cId="2882753110" sldId="287"/>
            <ac:picMk id="26" creationId="{EC1026D3-6B5D-5565-FFA9-95CF035D68C8}"/>
          </ac:picMkLst>
        </pc:picChg>
        <pc:picChg chg="add del">
          <ac:chgData name="Paul Hartford" userId="6c0bcdbd-f3f6-40f5-9ab6-570bf32c7314" providerId="ADAL" clId="{BD142DC8-428A-4E2A-8E6A-3B064CAEB025}" dt="2024-06-11T11:21:25.672" v="2457" actId="26606"/>
          <ac:picMkLst>
            <pc:docMk/>
            <pc:sldMk cId="2882753110" sldId="287"/>
            <ac:picMk id="30" creationId="{F2B2450B-E535-E1FF-2493-9E50E00B3B62}"/>
          </ac:picMkLst>
        </pc:picChg>
        <pc:picChg chg="add del">
          <ac:chgData name="Paul Hartford" userId="6c0bcdbd-f3f6-40f5-9ab6-570bf32c7314" providerId="ADAL" clId="{BD142DC8-428A-4E2A-8E6A-3B064CAEB025}" dt="2024-06-11T11:35:35.492" v="2566" actId="478"/>
          <ac:picMkLst>
            <pc:docMk/>
            <pc:sldMk cId="2882753110" sldId="287"/>
            <ac:picMk id="36" creationId="{EC1026D3-6B5D-5565-FFA9-95CF035D68C8}"/>
          </ac:picMkLst>
        </pc:picChg>
        <pc:cxnChg chg="add del">
          <ac:chgData name="Paul Hartford" userId="6c0bcdbd-f3f6-40f5-9ab6-570bf32c7314" providerId="ADAL" clId="{BD142DC8-428A-4E2A-8E6A-3B064CAEB025}" dt="2024-06-11T11:21:31.622" v="2460" actId="26606"/>
          <ac:cxnSpMkLst>
            <pc:docMk/>
            <pc:sldMk cId="2882753110" sldId="287"/>
            <ac:cxnSpMk id="19" creationId="{21FCCE20-1E4F-44FF-87B4-379D391A2D12}"/>
          </ac:cxnSpMkLst>
        </pc:cxnChg>
        <pc:cxnChg chg="add del">
          <ac:chgData name="Paul Hartford" userId="6c0bcdbd-f3f6-40f5-9ab6-570bf32c7314" providerId="ADAL" clId="{BD142DC8-428A-4E2A-8E6A-3B064CAEB025}" dt="2024-06-11T11:21:31.577" v="2459" actId="26606"/>
          <ac:cxnSpMkLst>
            <pc:docMk/>
            <pc:sldMk cId="2882753110" sldId="287"/>
            <ac:cxnSpMk id="33" creationId="{21FCCE20-1E4F-44FF-87B4-379D391A2D12}"/>
          </ac:cxnSpMkLst>
        </pc:cxnChg>
      </pc:sldChg>
      <pc:sldChg chg="modSp new del mod">
        <pc:chgData name="Paul Hartford" userId="6c0bcdbd-f3f6-40f5-9ab6-570bf32c7314" providerId="ADAL" clId="{BD142DC8-428A-4E2A-8E6A-3B064CAEB025}" dt="2024-06-11T11:06:57.199" v="1887" actId="2696"/>
        <pc:sldMkLst>
          <pc:docMk/>
          <pc:sldMk cId="858627108" sldId="288"/>
        </pc:sldMkLst>
        <pc:spChg chg="mod">
          <ac:chgData name="Paul Hartford" userId="6c0bcdbd-f3f6-40f5-9ab6-570bf32c7314" providerId="ADAL" clId="{BD142DC8-428A-4E2A-8E6A-3B064CAEB025}" dt="2024-06-11T08:41:28.260" v="1886" actId="20577"/>
          <ac:spMkLst>
            <pc:docMk/>
            <pc:sldMk cId="858627108" sldId="288"/>
            <ac:spMk id="2" creationId="{518EC181-8135-1F9D-4D2F-841BEE21A60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8C487-1842-41D1-B32C-E98C5DD42A88}"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ADE33533-9D63-48B4-AC78-CD11D6A0D945}">
      <dgm:prSet/>
      <dgm:spPr/>
      <dgm:t>
        <a:bodyPr/>
        <a:lstStyle/>
        <a:p>
          <a:pPr>
            <a:defRPr b="1"/>
          </a:pPr>
          <a:r>
            <a:rPr lang="en-US"/>
            <a:t>November</a:t>
          </a:r>
        </a:p>
      </dgm:t>
    </dgm:pt>
    <dgm:pt modelId="{AD95E247-72FF-4047-98F3-65735CB4EE1A}" type="parTrans" cxnId="{0A49D213-DA69-46D7-AF1B-03D516586256}">
      <dgm:prSet/>
      <dgm:spPr/>
      <dgm:t>
        <a:bodyPr/>
        <a:lstStyle/>
        <a:p>
          <a:endParaRPr lang="en-US"/>
        </a:p>
      </dgm:t>
    </dgm:pt>
    <dgm:pt modelId="{5976EF3C-1533-4CA8-B9AA-8168FE0423F7}" type="sibTrans" cxnId="{0A49D213-DA69-46D7-AF1B-03D516586256}">
      <dgm:prSet/>
      <dgm:spPr/>
      <dgm:t>
        <a:bodyPr/>
        <a:lstStyle/>
        <a:p>
          <a:endParaRPr lang="en-US"/>
        </a:p>
      </dgm:t>
    </dgm:pt>
    <dgm:pt modelId="{2742523B-1683-4E1A-9FED-B405687F9557}">
      <dgm:prSet custT="1"/>
      <dgm:spPr/>
      <dgm:t>
        <a:bodyPr/>
        <a:lstStyle/>
        <a:p>
          <a:r>
            <a:rPr lang="en-US" sz="1600" dirty="0"/>
            <a:t>Sierra Leone and Liberia Follow-up and Gambia MTW </a:t>
          </a:r>
        </a:p>
        <a:p>
          <a:r>
            <a:rPr lang="en-US" sz="1600" dirty="0"/>
            <a:t>Paul</a:t>
          </a:r>
        </a:p>
      </dgm:t>
    </dgm:pt>
    <dgm:pt modelId="{744A0DC5-0275-43C8-AE65-9888D3506131}" type="parTrans" cxnId="{3E30FDA6-9703-47CA-8D35-C88002C7FF59}">
      <dgm:prSet/>
      <dgm:spPr/>
      <dgm:t>
        <a:bodyPr/>
        <a:lstStyle/>
        <a:p>
          <a:endParaRPr lang="en-US"/>
        </a:p>
      </dgm:t>
    </dgm:pt>
    <dgm:pt modelId="{AD8F47A5-E268-447E-9EA9-971B558AC5A7}" type="sibTrans" cxnId="{3E30FDA6-9703-47CA-8D35-C88002C7FF59}">
      <dgm:prSet/>
      <dgm:spPr/>
      <dgm:t>
        <a:bodyPr/>
        <a:lstStyle/>
        <a:p>
          <a:endParaRPr lang="en-US"/>
        </a:p>
      </dgm:t>
    </dgm:pt>
    <dgm:pt modelId="{9F1E82C7-343F-440F-A8BC-200A339B0BDD}">
      <dgm:prSet/>
      <dgm:spPr/>
      <dgm:t>
        <a:bodyPr/>
        <a:lstStyle/>
        <a:p>
          <a:pPr>
            <a:defRPr b="1"/>
          </a:pPr>
          <a:r>
            <a:rPr lang="en-US" dirty="0"/>
            <a:t>December</a:t>
          </a:r>
        </a:p>
      </dgm:t>
    </dgm:pt>
    <dgm:pt modelId="{4EBE9FE6-3C00-42AF-8862-6527F034F6C2}" type="parTrans" cxnId="{166633C9-71BF-4922-85C9-E60D35549299}">
      <dgm:prSet/>
      <dgm:spPr/>
      <dgm:t>
        <a:bodyPr/>
        <a:lstStyle/>
        <a:p>
          <a:endParaRPr lang="en-US"/>
        </a:p>
      </dgm:t>
    </dgm:pt>
    <dgm:pt modelId="{021FD69E-9158-4690-B625-31A2B571ED16}" type="sibTrans" cxnId="{166633C9-71BF-4922-85C9-E60D35549299}">
      <dgm:prSet/>
      <dgm:spPr/>
      <dgm:t>
        <a:bodyPr/>
        <a:lstStyle/>
        <a:p>
          <a:endParaRPr lang="en-US"/>
        </a:p>
      </dgm:t>
    </dgm:pt>
    <dgm:pt modelId="{552C34C5-7741-406B-BD31-084267F0222D}">
      <dgm:prSet custT="1"/>
      <dgm:spPr/>
      <dgm:t>
        <a:bodyPr/>
        <a:lstStyle/>
        <a:p>
          <a:r>
            <a:rPr lang="en-US" sz="1600" dirty="0"/>
            <a:t>MTW in Cameroon, CAR, Congo, DRC</a:t>
          </a:r>
        </a:p>
        <a:p>
          <a:r>
            <a:rPr lang="en-US" sz="1600" dirty="0"/>
            <a:t>Paul and Lazare</a:t>
          </a:r>
        </a:p>
      </dgm:t>
    </dgm:pt>
    <dgm:pt modelId="{3543A94F-2831-42B9-B05A-6E1CD9C7F2D9}" type="parTrans" cxnId="{9DEA1AF7-20EE-42B3-AF97-05693AEA71CE}">
      <dgm:prSet/>
      <dgm:spPr/>
      <dgm:t>
        <a:bodyPr/>
        <a:lstStyle/>
        <a:p>
          <a:endParaRPr lang="en-US"/>
        </a:p>
      </dgm:t>
    </dgm:pt>
    <dgm:pt modelId="{6C71D243-661F-47E8-AEE6-C42FD8AD4415}" type="sibTrans" cxnId="{9DEA1AF7-20EE-42B3-AF97-05693AEA71CE}">
      <dgm:prSet/>
      <dgm:spPr/>
      <dgm:t>
        <a:bodyPr/>
        <a:lstStyle/>
        <a:p>
          <a:endParaRPr lang="en-US"/>
        </a:p>
      </dgm:t>
    </dgm:pt>
    <dgm:pt modelId="{CA30AF3A-9E52-44CE-BEBC-62F438D0EBFE}">
      <dgm:prSet/>
      <dgm:spPr/>
      <dgm:t>
        <a:bodyPr/>
        <a:lstStyle/>
        <a:p>
          <a:pPr>
            <a:defRPr b="1"/>
          </a:pPr>
          <a:r>
            <a:rPr lang="en-US" dirty="0"/>
            <a:t>January</a:t>
          </a:r>
        </a:p>
      </dgm:t>
    </dgm:pt>
    <dgm:pt modelId="{BF43038A-BCCB-4382-88F4-EE8CEB3BB9CF}" type="parTrans" cxnId="{E40F1A19-1BF1-45EE-865E-DCA7B9DF3C35}">
      <dgm:prSet/>
      <dgm:spPr/>
      <dgm:t>
        <a:bodyPr/>
        <a:lstStyle/>
        <a:p>
          <a:endParaRPr lang="en-US"/>
        </a:p>
      </dgm:t>
    </dgm:pt>
    <dgm:pt modelId="{92660545-C039-41B6-AF57-434B54491972}" type="sibTrans" cxnId="{E40F1A19-1BF1-45EE-865E-DCA7B9DF3C35}">
      <dgm:prSet/>
      <dgm:spPr/>
      <dgm:t>
        <a:bodyPr/>
        <a:lstStyle/>
        <a:p>
          <a:endParaRPr lang="en-US"/>
        </a:p>
      </dgm:t>
    </dgm:pt>
    <dgm:pt modelId="{72DC69B7-0CFA-4F97-AC9E-E8B484310A70}">
      <dgm:prSet custT="1"/>
      <dgm:spPr/>
      <dgm:t>
        <a:bodyPr/>
        <a:lstStyle/>
        <a:p>
          <a:r>
            <a:rPr lang="en-US" sz="1600" dirty="0"/>
            <a:t>MTW in Burkina Faso, Mali, Guinea Conakry </a:t>
          </a:r>
        </a:p>
        <a:p>
          <a:r>
            <a:rPr lang="en-US" sz="1600" dirty="0"/>
            <a:t>Segun and Kassum</a:t>
          </a:r>
        </a:p>
      </dgm:t>
    </dgm:pt>
    <dgm:pt modelId="{F8EB1A3A-2F08-4FC3-A966-E33902702FDC}" type="parTrans" cxnId="{C8954C97-1362-467D-A4F7-60DDDC438C54}">
      <dgm:prSet/>
      <dgm:spPr/>
      <dgm:t>
        <a:bodyPr/>
        <a:lstStyle/>
        <a:p>
          <a:endParaRPr lang="en-US"/>
        </a:p>
      </dgm:t>
    </dgm:pt>
    <dgm:pt modelId="{5A5A382F-59E6-45D5-8D5D-D7F39361C7FC}" type="sibTrans" cxnId="{C8954C97-1362-467D-A4F7-60DDDC438C54}">
      <dgm:prSet/>
      <dgm:spPr/>
      <dgm:t>
        <a:bodyPr/>
        <a:lstStyle/>
        <a:p>
          <a:endParaRPr lang="en-US"/>
        </a:p>
      </dgm:t>
    </dgm:pt>
    <dgm:pt modelId="{A049A269-23E6-40AD-96F1-C7A59518D3E4}">
      <dgm:prSet custT="1"/>
      <dgm:spPr/>
      <dgm:t>
        <a:bodyPr/>
        <a:lstStyle/>
        <a:p>
          <a:r>
            <a:rPr lang="en-US" sz="1600" dirty="0"/>
            <a:t>MTW in Rwanda and Burundi </a:t>
          </a:r>
        </a:p>
        <a:p>
          <a:r>
            <a:rPr lang="en-US" sz="1600" dirty="0"/>
            <a:t>Paul and Lazare</a:t>
          </a:r>
        </a:p>
      </dgm:t>
    </dgm:pt>
    <dgm:pt modelId="{7477AF2E-B443-44C3-99AF-6E8F5F70E99D}" type="parTrans" cxnId="{E018F11B-498A-4865-B92A-8D2AA3B4D934}">
      <dgm:prSet/>
      <dgm:spPr/>
      <dgm:t>
        <a:bodyPr/>
        <a:lstStyle/>
        <a:p>
          <a:endParaRPr lang="en-US"/>
        </a:p>
      </dgm:t>
    </dgm:pt>
    <dgm:pt modelId="{8F80F291-5147-47DC-9311-BB94DB33F170}" type="sibTrans" cxnId="{E018F11B-498A-4865-B92A-8D2AA3B4D934}">
      <dgm:prSet/>
      <dgm:spPr/>
      <dgm:t>
        <a:bodyPr/>
        <a:lstStyle/>
        <a:p>
          <a:endParaRPr lang="en-US"/>
        </a:p>
      </dgm:t>
    </dgm:pt>
    <dgm:pt modelId="{04C934F8-9102-4F4A-A874-7D276A87CA06}">
      <dgm:prSet custT="1"/>
      <dgm:spPr/>
      <dgm:t>
        <a:bodyPr/>
        <a:lstStyle/>
        <a:p>
          <a:r>
            <a:rPr lang="en-US" sz="1600" dirty="0"/>
            <a:t>MTW in Togo, Benin, and Coté d’Ivoire</a:t>
          </a:r>
        </a:p>
        <a:p>
          <a:r>
            <a:rPr lang="en-US" sz="1600" dirty="0"/>
            <a:t>Paul and Kassum</a:t>
          </a:r>
        </a:p>
      </dgm:t>
    </dgm:pt>
    <dgm:pt modelId="{B9EA2F84-141D-4AB8-816F-0B0E400C06F3}" type="parTrans" cxnId="{B693938A-0C81-4999-A66A-1D5D542E6167}">
      <dgm:prSet/>
      <dgm:spPr/>
      <dgm:t>
        <a:bodyPr/>
        <a:lstStyle/>
        <a:p>
          <a:endParaRPr lang="en-US"/>
        </a:p>
      </dgm:t>
    </dgm:pt>
    <dgm:pt modelId="{81959685-F3E1-4149-9A47-32AAA40E594A}" type="sibTrans" cxnId="{B693938A-0C81-4999-A66A-1D5D542E6167}">
      <dgm:prSet/>
      <dgm:spPr/>
      <dgm:t>
        <a:bodyPr/>
        <a:lstStyle/>
        <a:p>
          <a:endParaRPr lang="en-US"/>
        </a:p>
      </dgm:t>
    </dgm:pt>
    <dgm:pt modelId="{286BB541-32BD-4F68-AB55-9383EF68B36B}">
      <dgm:prSet/>
      <dgm:spPr/>
      <dgm:t>
        <a:bodyPr/>
        <a:lstStyle/>
        <a:p>
          <a:pPr>
            <a:defRPr b="1"/>
          </a:pPr>
          <a:r>
            <a:rPr lang="en-US" dirty="0"/>
            <a:t>February/March</a:t>
          </a:r>
        </a:p>
      </dgm:t>
    </dgm:pt>
    <dgm:pt modelId="{B9E87588-6063-425A-83FE-37A04AE10C70}" type="sibTrans" cxnId="{2E6A72F0-BE5B-418F-9120-458F4F11DC2B}">
      <dgm:prSet/>
      <dgm:spPr/>
      <dgm:t>
        <a:bodyPr/>
        <a:lstStyle/>
        <a:p>
          <a:endParaRPr lang="en-US"/>
        </a:p>
      </dgm:t>
    </dgm:pt>
    <dgm:pt modelId="{F3EFDA1D-57B1-4E46-96EC-FFBDB694B007}" type="parTrans" cxnId="{2E6A72F0-BE5B-418F-9120-458F4F11DC2B}">
      <dgm:prSet/>
      <dgm:spPr/>
      <dgm:t>
        <a:bodyPr/>
        <a:lstStyle/>
        <a:p>
          <a:endParaRPr lang="en-US"/>
        </a:p>
      </dgm:t>
    </dgm:pt>
    <dgm:pt modelId="{35B56B29-FA13-46A6-A429-2EB2D53CA76E}">
      <dgm:prSet/>
      <dgm:spPr/>
      <dgm:t>
        <a:bodyPr/>
        <a:lstStyle/>
        <a:p>
          <a:pPr>
            <a:defRPr b="1"/>
          </a:pPr>
          <a:r>
            <a:rPr lang="en-US" dirty="0"/>
            <a:t>April</a:t>
          </a:r>
        </a:p>
      </dgm:t>
    </dgm:pt>
    <dgm:pt modelId="{B251D917-4187-4D82-99C5-9A3251AB99BF}" type="parTrans" cxnId="{4D2D20A7-756F-45B5-974A-B214ED3E989D}">
      <dgm:prSet/>
      <dgm:spPr/>
      <dgm:t>
        <a:bodyPr/>
        <a:lstStyle/>
        <a:p>
          <a:endParaRPr lang="en-US"/>
        </a:p>
      </dgm:t>
    </dgm:pt>
    <dgm:pt modelId="{EA19C098-B197-4B50-A037-C4C645459292}" type="sibTrans" cxnId="{4D2D20A7-756F-45B5-974A-B214ED3E989D}">
      <dgm:prSet/>
      <dgm:spPr/>
      <dgm:t>
        <a:bodyPr/>
        <a:lstStyle/>
        <a:p>
          <a:endParaRPr lang="en-US"/>
        </a:p>
      </dgm:t>
    </dgm:pt>
    <dgm:pt modelId="{8920E56F-DF10-44E9-A03B-6EB86D66E0AB}" type="pres">
      <dgm:prSet presAssocID="{8BC8C487-1842-41D1-B32C-E98C5DD42A88}" presName="root" presStyleCnt="0">
        <dgm:presLayoutVars>
          <dgm:chMax/>
          <dgm:chPref/>
          <dgm:animLvl val="lvl"/>
        </dgm:presLayoutVars>
      </dgm:prSet>
      <dgm:spPr/>
    </dgm:pt>
    <dgm:pt modelId="{2803A8EE-B21E-45E2-A9C8-1F0FBE9C0581}" type="pres">
      <dgm:prSet presAssocID="{8BC8C487-1842-41D1-B32C-E98C5DD42A88}" presName="divider" presStyleLbl="node1" presStyleIdx="0" presStyleCnt="1"/>
      <dgm:spPr/>
    </dgm:pt>
    <dgm:pt modelId="{FB0D6BBD-7836-4973-AF01-0C0B4A2A6B50}" type="pres">
      <dgm:prSet presAssocID="{8BC8C487-1842-41D1-B32C-E98C5DD42A88}" presName="nodes" presStyleCnt="0">
        <dgm:presLayoutVars>
          <dgm:chMax/>
          <dgm:chPref/>
          <dgm:animLvl val="lvl"/>
        </dgm:presLayoutVars>
      </dgm:prSet>
      <dgm:spPr/>
    </dgm:pt>
    <dgm:pt modelId="{1A4911BE-483D-464A-8B0D-F22685B13B56}" type="pres">
      <dgm:prSet presAssocID="{ADE33533-9D63-48B4-AC78-CD11D6A0D945}" presName="composite" presStyleCnt="0"/>
      <dgm:spPr/>
    </dgm:pt>
    <dgm:pt modelId="{4AC4FBE7-AE71-4864-A0A3-C8E56A981EE5}" type="pres">
      <dgm:prSet presAssocID="{ADE33533-9D63-48B4-AC78-CD11D6A0D945}" presName="L1TextContainer" presStyleLbl="revTx" presStyleIdx="0" presStyleCnt="5">
        <dgm:presLayoutVars>
          <dgm:chMax val="1"/>
          <dgm:chPref val="1"/>
          <dgm:bulletEnabled val="1"/>
        </dgm:presLayoutVars>
      </dgm:prSet>
      <dgm:spPr/>
    </dgm:pt>
    <dgm:pt modelId="{0DFB329C-9A54-4932-BDE0-06787CD99C25}" type="pres">
      <dgm:prSet presAssocID="{ADE33533-9D63-48B4-AC78-CD11D6A0D945}" presName="L2TextContainerWrapper" presStyleCnt="0">
        <dgm:presLayoutVars>
          <dgm:chMax val="0"/>
          <dgm:chPref val="0"/>
          <dgm:bulletEnabled val="1"/>
        </dgm:presLayoutVars>
      </dgm:prSet>
      <dgm:spPr/>
    </dgm:pt>
    <dgm:pt modelId="{567F5281-DCFF-48C8-B5DF-0A52554A388E}" type="pres">
      <dgm:prSet presAssocID="{ADE33533-9D63-48B4-AC78-CD11D6A0D945}" presName="L2TextContainer" presStyleLbl="bgAccFollowNode1" presStyleIdx="0" presStyleCnt="5"/>
      <dgm:spPr/>
    </dgm:pt>
    <dgm:pt modelId="{B8111163-8A3E-4C8B-A78A-5B4389710254}" type="pres">
      <dgm:prSet presAssocID="{ADE33533-9D63-48B4-AC78-CD11D6A0D945}" presName="FlexibleEmptyPlaceHolder" presStyleCnt="0"/>
      <dgm:spPr/>
    </dgm:pt>
    <dgm:pt modelId="{DB27159B-9953-4EAF-93B0-7676700326A1}" type="pres">
      <dgm:prSet presAssocID="{ADE33533-9D63-48B4-AC78-CD11D6A0D945}" presName="ConnectLine" presStyleLbl="alignNode1" presStyleIdx="0"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B9A7A9E9-2807-4A66-B965-D44447DD9C00}" type="pres">
      <dgm:prSet presAssocID="{ADE33533-9D63-48B4-AC78-CD11D6A0D945}"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FA85405E-B36D-410E-A7D5-1D9CE6083D20}" type="pres">
      <dgm:prSet presAssocID="{ADE33533-9D63-48B4-AC78-CD11D6A0D945}" presName="EmptyPlaceHolder" presStyleCnt="0"/>
      <dgm:spPr/>
    </dgm:pt>
    <dgm:pt modelId="{2C4E9D54-33AB-4FBD-8C7C-DFCC8751E865}" type="pres">
      <dgm:prSet presAssocID="{5976EF3C-1533-4CA8-B9AA-8168FE0423F7}" presName="spaceBetweenRectangles" presStyleCnt="0"/>
      <dgm:spPr/>
    </dgm:pt>
    <dgm:pt modelId="{6AE06DD7-B8E9-4E63-94B0-7D7BA21539A6}" type="pres">
      <dgm:prSet presAssocID="{9F1E82C7-343F-440F-A8BC-200A339B0BDD}" presName="composite" presStyleCnt="0"/>
      <dgm:spPr/>
    </dgm:pt>
    <dgm:pt modelId="{3D0067AB-804A-404C-83B0-BD4F8AB61F94}" type="pres">
      <dgm:prSet presAssocID="{9F1E82C7-343F-440F-A8BC-200A339B0BDD}" presName="L1TextContainer" presStyleLbl="revTx" presStyleIdx="1" presStyleCnt="5">
        <dgm:presLayoutVars>
          <dgm:chMax val="1"/>
          <dgm:chPref val="1"/>
          <dgm:bulletEnabled val="1"/>
        </dgm:presLayoutVars>
      </dgm:prSet>
      <dgm:spPr/>
    </dgm:pt>
    <dgm:pt modelId="{9A9D90EE-6AC2-4CF9-8D1E-25FC69A6BE68}" type="pres">
      <dgm:prSet presAssocID="{9F1E82C7-343F-440F-A8BC-200A339B0BDD}" presName="L2TextContainerWrapper" presStyleCnt="0">
        <dgm:presLayoutVars>
          <dgm:chMax val="0"/>
          <dgm:chPref val="0"/>
          <dgm:bulletEnabled val="1"/>
        </dgm:presLayoutVars>
      </dgm:prSet>
      <dgm:spPr/>
    </dgm:pt>
    <dgm:pt modelId="{F8CFE9ED-8730-4EC6-9275-0574ADD4FB59}" type="pres">
      <dgm:prSet presAssocID="{9F1E82C7-343F-440F-A8BC-200A339B0BDD}" presName="L2TextContainer" presStyleLbl="bgAccFollowNode1" presStyleIdx="1" presStyleCnt="5"/>
      <dgm:spPr/>
    </dgm:pt>
    <dgm:pt modelId="{C5009E6C-E55A-4D9F-A854-0DEFA56A573A}" type="pres">
      <dgm:prSet presAssocID="{9F1E82C7-343F-440F-A8BC-200A339B0BDD}" presName="FlexibleEmptyPlaceHolder" presStyleCnt="0"/>
      <dgm:spPr/>
    </dgm:pt>
    <dgm:pt modelId="{9185C622-2F84-4FFA-B619-A6F213902990}" type="pres">
      <dgm:prSet presAssocID="{9F1E82C7-343F-440F-A8BC-200A339B0BDD}" presName="ConnectLine" presStyleLbl="alignNode1" presStyleIdx="1"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62F0CF7-88B1-47B9-A9F6-875A8AD32D7D}" type="pres">
      <dgm:prSet presAssocID="{9F1E82C7-343F-440F-A8BC-200A339B0BDD}"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C8A5D83B-88DD-4635-9854-3FDD0029E4D0}" type="pres">
      <dgm:prSet presAssocID="{9F1E82C7-343F-440F-A8BC-200A339B0BDD}" presName="EmptyPlaceHolder" presStyleCnt="0"/>
      <dgm:spPr/>
    </dgm:pt>
    <dgm:pt modelId="{65E74DAB-A0A7-4254-97AA-9FFACB75F17B}" type="pres">
      <dgm:prSet presAssocID="{021FD69E-9158-4690-B625-31A2B571ED16}" presName="spaceBetweenRectangles" presStyleCnt="0"/>
      <dgm:spPr/>
    </dgm:pt>
    <dgm:pt modelId="{ED236713-D71B-458B-AAA7-40AAF309EAC1}" type="pres">
      <dgm:prSet presAssocID="{CA30AF3A-9E52-44CE-BEBC-62F438D0EBFE}" presName="composite" presStyleCnt="0"/>
      <dgm:spPr/>
    </dgm:pt>
    <dgm:pt modelId="{47D49FC2-046B-49B5-BEA0-7B494A4858C5}" type="pres">
      <dgm:prSet presAssocID="{CA30AF3A-9E52-44CE-BEBC-62F438D0EBFE}" presName="L1TextContainer" presStyleLbl="revTx" presStyleIdx="2" presStyleCnt="5">
        <dgm:presLayoutVars>
          <dgm:chMax val="1"/>
          <dgm:chPref val="1"/>
          <dgm:bulletEnabled val="1"/>
        </dgm:presLayoutVars>
      </dgm:prSet>
      <dgm:spPr/>
    </dgm:pt>
    <dgm:pt modelId="{243D67C2-6091-41BE-91F6-B3203E0394D5}" type="pres">
      <dgm:prSet presAssocID="{CA30AF3A-9E52-44CE-BEBC-62F438D0EBFE}" presName="L2TextContainerWrapper" presStyleCnt="0">
        <dgm:presLayoutVars>
          <dgm:chMax val="0"/>
          <dgm:chPref val="0"/>
          <dgm:bulletEnabled val="1"/>
        </dgm:presLayoutVars>
      </dgm:prSet>
      <dgm:spPr/>
    </dgm:pt>
    <dgm:pt modelId="{04E3F79C-2CD9-4258-B9C9-CA753DB77E1A}" type="pres">
      <dgm:prSet presAssocID="{CA30AF3A-9E52-44CE-BEBC-62F438D0EBFE}" presName="L2TextContainer" presStyleLbl="bgAccFollowNode1" presStyleIdx="2" presStyleCnt="5"/>
      <dgm:spPr/>
    </dgm:pt>
    <dgm:pt modelId="{C618F28A-40C2-4C4C-93D6-BA450623B082}" type="pres">
      <dgm:prSet presAssocID="{CA30AF3A-9E52-44CE-BEBC-62F438D0EBFE}" presName="FlexibleEmptyPlaceHolder" presStyleCnt="0"/>
      <dgm:spPr/>
    </dgm:pt>
    <dgm:pt modelId="{A29B98FD-766A-4758-A587-63A4F81E6285}" type="pres">
      <dgm:prSet presAssocID="{CA30AF3A-9E52-44CE-BEBC-62F438D0EBFE}" presName="ConnectLine" presStyleLbl="alignNode1" presStyleIdx="2"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D9D6EA9C-DEC2-4437-AB2A-9BC817B0E84F}" type="pres">
      <dgm:prSet presAssocID="{CA30AF3A-9E52-44CE-BEBC-62F438D0EBFE}"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13C5B555-93D1-459A-9494-764F9DF76CF0}" type="pres">
      <dgm:prSet presAssocID="{CA30AF3A-9E52-44CE-BEBC-62F438D0EBFE}" presName="EmptyPlaceHolder" presStyleCnt="0"/>
      <dgm:spPr/>
    </dgm:pt>
    <dgm:pt modelId="{151C1C6A-11E8-4F49-8A01-72BC4EFE5B91}" type="pres">
      <dgm:prSet presAssocID="{92660545-C039-41B6-AF57-434B54491972}" presName="spaceBetweenRectangles" presStyleCnt="0"/>
      <dgm:spPr/>
    </dgm:pt>
    <dgm:pt modelId="{91995CE9-523E-466E-8C77-8C35441F7110}" type="pres">
      <dgm:prSet presAssocID="{286BB541-32BD-4F68-AB55-9383EF68B36B}" presName="composite" presStyleCnt="0"/>
      <dgm:spPr/>
    </dgm:pt>
    <dgm:pt modelId="{97AF372C-99A7-4204-87E9-8FCFF7450BE8}" type="pres">
      <dgm:prSet presAssocID="{286BB541-32BD-4F68-AB55-9383EF68B36B}" presName="L1TextContainer" presStyleLbl="revTx" presStyleIdx="3" presStyleCnt="5">
        <dgm:presLayoutVars>
          <dgm:chMax val="1"/>
          <dgm:chPref val="1"/>
          <dgm:bulletEnabled val="1"/>
        </dgm:presLayoutVars>
      </dgm:prSet>
      <dgm:spPr/>
    </dgm:pt>
    <dgm:pt modelId="{BA00A3F6-BD0D-4C0D-A576-42BF5611DF5F}" type="pres">
      <dgm:prSet presAssocID="{286BB541-32BD-4F68-AB55-9383EF68B36B}" presName="L2TextContainerWrapper" presStyleCnt="0">
        <dgm:presLayoutVars>
          <dgm:chMax val="0"/>
          <dgm:chPref val="0"/>
          <dgm:bulletEnabled val="1"/>
        </dgm:presLayoutVars>
      </dgm:prSet>
      <dgm:spPr/>
    </dgm:pt>
    <dgm:pt modelId="{7DEDB420-20F2-47C6-A1A7-E9584DBAB4C4}" type="pres">
      <dgm:prSet presAssocID="{286BB541-32BD-4F68-AB55-9383EF68B36B}" presName="L2TextContainer" presStyleLbl="bgAccFollowNode1" presStyleIdx="3" presStyleCnt="5"/>
      <dgm:spPr/>
    </dgm:pt>
    <dgm:pt modelId="{F041B173-F148-4716-813C-DDEB2259BDAA}" type="pres">
      <dgm:prSet presAssocID="{286BB541-32BD-4F68-AB55-9383EF68B36B}" presName="FlexibleEmptyPlaceHolder" presStyleCnt="0"/>
      <dgm:spPr/>
    </dgm:pt>
    <dgm:pt modelId="{3D64D3D3-A3E2-498D-ADA5-BAF98DFA76E7}" type="pres">
      <dgm:prSet presAssocID="{286BB541-32BD-4F68-AB55-9383EF68B36B}" presName="ConnectLine" presStyleLbl="alignNode1" presStyleIdx="3"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9850AB1A-2CE7-4611-8F94-5F6274475916}" type="pres">
      <dgm:prSet presAssocID="{286BB541-32BD-4F68-AB55-9383EF68B36B}"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76B54A40-219B-4BF5-BD37-DE3FE6245E71}" type="pres">
      <dgm:prSet presAssocID="{286BB541-32BD-4F68-AB55-9383EF68B36B}" presName="EmptyPlaceHolder" presStyleCnt="0"/>
      <dgm:spPr/>
    </dgm:pt>
    <dgm:pt modelId="{7CDC632A-B7F5-4B24-AFB4-044E660353F0}" type="pres">
      <dgm:prSet presAssocID="{B9E87588-6063-425A-83FE-37A04AE10C70}" presName="spaceBetweenRectangles" presStyleCnt="0"/>
      <dgm:spPr/>
    </dgm:pt>
    <dgm:pt modelId="{A5350DA8-754A-49A0-8F6E-EB2EBAEB1F83}" type="pres">
      <dgm:prSet presAssocID="{35B56B29-FA13-46A6-A429-2EB2D53CA76E}" presName="composite" presStyleCnt="0"/>
      <dgm:spPr/>
    </dgm:pt>
    <dgm:pt modelId="{82A13117-F41B-45E7-8DDF-B42F0A602F28}" type="pres">
      <dgm:prSet presAssocID="{35B56B29-FA13-46A6-A429-2EB2D53CA76E}" presName="L1TextContainer" presStyleLbl="revTx" presStyleIdx="4" presStyleCnt="5">
        <dgm:presLayoutVars>
          <dgm:chMax val="1"/>
          <dgm:chPref val="1"/>
          <dgm:bulletEnabled val="1"/>
        </dgm:presLayoutVars>
      </dgm:prSet>
      <dgm:spPr/>
    </dgm:pt>
    <dgm:pt modelId="{BA68D442-588C-4EEC-B357-5B63CCF1F60C}" type="pres">
      <dgm:prSet presAssocID="{35B56B29-FA13-46A6-A429-2EB2D53CA76E}" presName="L2TextContainerWrapper" presStyleCnt="0">
        <dgm:presLayoutVars>
          <dgm:chMax val="0"/>
          <dgm:chPref val="0"/>
          <dgm:bulletEnabled val="1"/>
        </dgm:presLayoutVars>
      </dgm:prSet>
      <dgm:spPr/>
    </dgm:pt>
    <dgm:pt modelId="{3CDB56A7-E548-423C-8BA2-231248DE4664}" type="pres">
      <dgm:prSet presAssocID="{35B56B29-FA13-46A6-A429-2EB2D53CA76E}" presName="L2TextContainer" presStyleLbl="bgAccFollowNode1" presStyleIdx="4" presStyleCnt="5"/>
      <dgm:spPr/>
    </dgm:pt>
    <dgm:pt modelId="{AB5E9A64-2D01-405B-AB16-D553539CA793}" type="pres">
      <dgm:prSet presAssocID="{35B56B29-FA13-46A6-A429-2EB2D53CA76E}" presName="FlexibleEmptyPlaceHolder" presStyleCnt="0"/>
      <dgm:spPr/>
    </dgm:pt>
    <dgm:pt modelId="{530F433E-595B-4C68-8E7C-0E05028DE238}" type="pres">
      <dgm:prSet presAssocID="{35B56B29-FA13-46A6-A429-2EB2D53CA76E}" presName="ConnectLine" presStyleLbl="alignNode1" presStyleIdx="4"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FA5DF6FB-3FBB-4E51-8676-FB66EA226DDF}" type="pres">
      <dgm:prSet presAssocID="{35B56B29-FA13-46A6-A429-2EB2D53CA76E}"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7811ECD8-317B-40A2-A594-46813C654BA6}" type="pres">
      <dgm:prSet presAssocID="{35B56B29-FA13-46A6-A429-2EB2D53CA76E}" presName="EmptyPlaceHolder" presStyleCnt="0"/>
      <dgm:spPr/>
    </dgm:pt>
  </dgm:ptLst>
  <dgm:cxnLst>
    <dgm:cxn modelId="{6D9A7308-4FF4-4E9B-B612-B357BDD595DE}" type="presOf" srcId="{286BB541-32BD-4F68-AB55-9383EF68B36B}" destId="{97AF372C-99A7-4204-87E9-8FCFF7450BE8}" srcOrd="0" destOrd="0" presId="urn:microsoft.com/office/officeart/2017/3/layout/HorizontalPathTimeline"/>
    <dgm:cxn modelId="{B598A312-50B0-497E-9256-0452DACC5847}" type="presOf" srcId="{35B56B29-FA13-46A6-A429-2EB2D53CA76E}" destId="{82A13117-F41B-45E7-8DDF-B42F0A602F28}" srcOrd="0" destOrd="0" presId="urn:microsoft.com/office/officeart/2017/3/layout/HorizontalPathTimeline"/>
    <dgm:cxn modelId="{0A49D213-DA69-46D7-AF1B-03D516586256}" srcId="{8BC8C487-1842-41D1-B32C-E98C5DD42A88}" destId="{ADE33533-9D63-48B4-AC78-CD11D6A0D945}" srcOrd="0" destOrd="0" parTransId="{AD95E247-72FF-4047-98F3-65735CB4EE1A}" sibTransId="{5976EF3C-1533-4CA8-B9AA-8168FE0423F7}"/>
    <dgm:cxn modelId="{E40F1A19-1BF1-45EE-865E-DCA7B9DF3C35}" srcId="{8BC8C487-1842-41D1-B32C-E98C5DD42A88}" destId="{CA30AF3A-9E52-44CE-BEBC-62F438D0EBFE}" srcOrd="2" destOrd="0" parTransId="{BF43038A-BCCB-4382-88F4-EE8CEB3BB9CF}" sibTransId="{92660545-C039-41B6-AF57-434B54491972}"/>
    <dgm:cxn modelId="{E018F11B-498A-4865-B92A-8D2AA3B4D934}" srcId="{286BB541-32BD-4F68-AB55-9383EF68B36B}" destId="{A049A269-23E6-40AD-96F1-C7A59518D3E4}" srcOrd="0" destOrd="0" parTransId="{7477AF2E-B443-44C3-99AF-6E8F5F70E99D}" sibTransId="{8F80F291-5147-47DC-9311-BB94DB33F170}"/>
    <dgm:cxn modelId="{83E7C432-3FA8-4C82-9901-6E50C6ADF75D}" type="presOf" srcId="{ADE33533-9D63-48B4-AC78-CD11D6A0D945}" destId="{4AC4FBE7-AE71-4864-A0A3-C8E56A981EE5}" srcOrd="0" destOrd="0" presId="urn:microsoft.com/office/officeart/2017/3/layout/HorizontalPathTimeline"/>
    <dgm:cxn modelId="{52229B5F-F79B-4E64-A77F-DAE7A7D5BB71}" type="presOf" srcId="{04C934F8-9102-4F4A-A874-7D276A87CA06}" destId="{3CDB56A7-E548-423C-8BA2-231248DE4664}" srcOrd="0" destOrd="0" presId="urn:microsoft.com/office/officeart/2017/3/layout/HorizontalPathTimeline"/>
    <dgm:cxn modelId="{DC07AC42-C1BD-4729-B407-8B6D674667A4}" type="presOf" srcId="{CA30AF3A-9E52-44CE-BEBC-62F438D0EBFE}" destId="{47D49FC2-046B-49B5-BEA0-7B494A4858C5}" srcOrd="0" destOrd="0" presId="urn:microsoft.com/office/officeart/2017/3/layout/HorizontalPathTimeline"/>
    <dgm:cxn modelId="{7001F57A-BC68-4305-A970-F865886A01F1}" type="presOf" srcId="{A049A269-23E6-40AD-96F1-C7A59518D3E4}" destId="{7DEDB420-20F2-47C6-A1A7-E9584DBAB4C4}" srcOrd="0" destOrd="0" presId="urn:microsoft.com/office/officeart/2017/3/layout/HorizontalPathTimeline"/>
    <dgm:cxn modelId="{B693938A-0C81-4999-A66A-1D5D542E6167}" srcId="{35B56B29-FA13-46A6-A429-2EB2D53CA76E}" destId="{04C934F8-9102-4F4A-A874-7D276A87CA06}" srcOrd="0" destOrd="0" parTransId="{B9EA2F84-141D-4AB8-816F-0B0E400C06F3}" sibTransId="{81959685-F3E1-4149-9A47-32AAA40E594A}"/>
    <dgm:cxn modelId="{C8954C97-1362-467D-A4F7-60DDDC438C54}" srcId="{CA30AF3A-9E52-44CE-BEBC-62F438D0EBFE}" destId="{72DC69B7-0CFA-4F97-AC9E-E8B484310A70}" srcOrd="0" destOrd="0" parTransId="{F8EB1A3A-2F08-4FC3-A966-E33902702FDC}" sibTransId="{5A5A382F-59E6-45D5-8D5D-D7F39361C7FC}"/>
    <dgm:cxn modelId="{CC5D4898-AF21-4F31-8E8D-820419D77FFC}" type="presOf" srcId="{552C34C5-7741-406B-BD31-084267F0222D}" destId="{F8CFE9ED-8730-4EC6-9275-0574ADD4FB59}" srcOrd="0" destOrd="0" presId="urn:microsoft.com/office/officeart/2017/3/layout/HorizontalPathTimeline"/>
    <dgm:cxn modelId="{3E30FDA6-9703-47CA-8D35-C88002C7FF59}" srcId="{ADE33533-9D63-48B4-AC78-CD11D6A0D945}" destId="{2742523B-1683-4E1A-9FED-B405687F9557}" srcOrd="0" destOrd="0" parTransId="{744A0DC5-0275-43C8-AE65-9888D3506131}" sibTransId="{AD8F47A5-E268-447E-9EA9-971B558AC5A7}"/>
    <dgm:cxn modelId="{4D2D20A7-756F-45B5-974A-B214ED3E989D}" srcId="{8BC8C487-1842-41D1-B32C-E98C5DD42A88}" destId="{35B56B29-FA13-46A6-A429-2EB2D53CA76E}" srcOrd="4" destOrd="0" parTransId="{B251D917-4187-4D82-99C5-9A3251AB99BF}" sibTransId="{EA19C098-B197-4B50-A037-C4C645459292}"/>
    <dgm:cxn modelId="{6CC0C3B0-5896-44ED-BFD5-F576F062815A}" type="presOf" srcId="{9F1E82C7-343F-440F-A8BC-200A339B0BDD}" destId="{3D0067AB-804A-404C-83B0-BD4F8AB61F94}" srcOrd="0" destOrd="0" presId="urn:microsoft.com/office/officeart/2017/3/layout/HorizontalPathTimeline"/>
    <dgm:cxn modelId="{045552BE-63DF-4A6B-9673-7F4501F41232}" type="presOf" srcId="{72DC69B7-0CFA-4F97-AC9E-E8B484310A70}" destId="{04E3F79C-2CD9-4258-B9C9-CA753DB77E1A}" srcOrd="0" destOrd="0" presId="urn:microsoft.com/office/officeart/2017/3/layout/HorizontalPathTimeline"/>
    <dgm:cxn modelId="{6D62D6C1-3627-4A33-B84F-E8AE1B21EE59}" type="presOf" srcId="{2742523B-1683-4E1A-9FED-B405687F9557}" destId="{567F5281-DCFF-48C8-B5DF-0A52554A388E}" srcOrd="0" destOrd="0" presId="urn:microsoft.com/office/officeart/2017/3/layout/HorizontalPathTimeline"/>
    <dgm:cxn modelId="{166633C9-71BF-4922-85C9-E60D35549299}" srcId="{8BC8C487-1842-41D1-B32C-E98C5DD42A88}" destId="{9F1E82C7-343F-440F-A8BC-200A339B0BDD}" srcOrd="1" destOrd="0" parTransId="{4EBE9FE6-3C00-42AF-8862-6527F034F6C2}" sibTransId="{021FD69E-9158-4690-B625-31A2B571ED16}"/>
    <dgm:cxn modelId="{6E475BCD-61E1-446A-BDDD-AAB6D98A0A2C}" type="presOf" srcId="{8BC8C487-1842-41D1-B32C-E98C5DD42A88}" destId="{8920E56F-DF10-44E9-A03B-6EB86D66E0AB}" srcOrd="0" destOrd="0" presId="urn:microsoft.com/office/officeart/2017/3/layout/HorizontalPathTimeline"/>
    <dgm:cxn modelId="{2E6A72F0-BE5B-418F-9120-458F4F11DC2B}" srcId="{8BC8C487-1842-41D1-B32C-E98C5DD42A88}" destId="{286BB541-32BD-4F68-AB55-9383EF68B36B}" srcOrd="3" destOrd="0" parTransId="{F3EFDA1D-57B1-4E46-96EC-FFBDB694B007}" sibTransId="{B9E87588-6063-425A-83FE-37A04AE10C70}"/>
    <dgm:cxn modelId="{9DEA1AF7-20EE-42B3-AF97-05693AEA71CE}" srcId="{9F1E82C7-343F-440F-A8BC-200A339B0BDD}" destId="{552C34C5-7741-406B-BD31-084267F0222D}" srcOrd="0" destOrd="0" parTransId="{3543A94F-2831-42B9-B05A-6E1CD9C7F2D9}" sibTransId="{6C71D243-661F-47E8-AEE6-C42FD8AD4415}"/>
    <dgm:cxn modelId="{73D9B0F5-1E97-4E11-81D4-813DE6603BF7}" type="presParOf" srcId="{8920E56F-DF10-44E9-A03B-6EB86D66E0AB}" destId="{2803A8EE-B21E-45E2-A9C8-1F0FBE9C0581}" srcOrd="0" destOrd="0" presId="urn:microsoft.com/office/officeart/2017/3/layout/HorizontalPathTimeline"/>
    <dgm:cxn modelId="{58E05FDB-76BE-4C34-A761-57F67DD14A54}" type="presParOf" srcId="{8920E56F-DF10-44E9-A03B-6EB86D66E0AB}" destId="{FB0D6BBD-7836-4973-AF01-0C0B4A2A6B50}" srcOrd="1" destOrd="0" presId="urn:microsoft.com/office/officeart/2017/3/layout/HorizontalPathTimeline"/>
    <dgm:cxn modelId="{814AE092-8576-4C3D-B353-095C3C32E090}" type="presParOf" srcId="{FB0D6BBD-7836-4973-AF01-0C0B4A2A6B50}" destId="{1A4911BE-483D-464A-8B0D-F22685B13B56}" srcOrd="0" destOrd="0" presId="urn:microsoft.com/office/officeart/2017/3/layout/HorizontalPathTimeline"/>
    <dgm:cxn modelId="{0F27D4BE-66AE-4BB8-9FD5-84237AE0EB45}" type="presParOf" srcId="{1A4911BE-483D-464A-8B0D-F22685B13B56}" destId="{4AC4FBE7-AE71-4864-A0A3-C8E56A981EE5}" srcOrd="0" destOrd="0" presId="urn:microsoft.com/office/officeart/2017/3/layout/HorizontalPathTimeline"/>
    <dgm:cxn modelId="{F315DEF6-5FEE-4B41-85AB-AB68BD6089E6}" type="presParOf" srcId="{1A4911BE-483D-464A-8B0D-F22685B13B56}" destId="{0DFB329C-9A54-4932-BDE0-06787CD99C25}" srcOrd="1" destOrd="0" presId="urn:microsoft.com/office/officeart/2017/3/layout/HorizontalPathTimeline"/>
    <dgm:cxn modelId="{258A3265-E293-4E4C-92DC-0AD7B5D48B14}" type="presParOf" srcId="{0DFB329C-9A54-4932-BDE0-06787CD99C25}" destId="{567F5281-DCFF-48C8-B5DF-0A52554A388E}" srcOrd="0" destOrd="0" presId="urn:microsoft.com/office/officeart/2017/3/layout/HorizontalPathTimeline"/>
    <dgm:cxn modelId="{9B7F6075-1FD9-44BA-8DC2-C177E16FA239}" type="presParOf" srcId="{0DFB329C-9A54-4932-BDE0-06787CD99C25}" destId="{B8111163-8A3E-4C8B-A78A-5B4389710254}" srcOrd="1" destOrd="0" presId="urn:microsoft.com/office/officeart/2017/3/layout/HorizontalPathTimeline"/>
    <dgm:cxn modelId="{6A88CDA5-614D-41A5-BF06-7C0A49B45068}" type="presParOf" srcId="{1A4911BE-483D-464A-8B0D-F22685B13B56}" destId="{DB27159B-9953-4EAF-93B0-7676700326A1}" srcOrd="2" destOrd="0" presId="urn:microsoft.com/office/officeart/2017/3/layout/HorizontalPathTimeline"/>
    <dgm:cxn modelId="{9338F8F5-B3A8-49D6-B3CD-EBCD6427BA7B}" type="presParOf" srcId="{1A4911BE-483D-464A-8B0D-F22685B13B56}" destId="{B9A7A9E9-2807-4A66-B965-D44447DD9C00}" srcOrd="3" destOrd="0" presId="urn:microsoft.com/office/officeart/2017/3/layout/HorizontalPathTimeline"/>
    <dgm:cxn modelId="{7B3E70B3-28A2-4988-A1E2-FEB61A198AF6}" type="presParOf" srcId="{1A4911BE-483D-464A-8B0D-F22685B13B56}" destId="{FA85405E-B36D-410E-A7D5-1D9CE6083D20}" srcOrd="4" destOrd="0" presId="urn:microsoft.com/office/officeart/2017/3/layout/HorizontalPathTimeline"/>
    <dgm:cxn modelId="{6080A284-966E-4246-83E1-3B33EACD0249}" type="presParOf" srcId="{FB0D6BBD-7836-4973-AF01-0C0B4A2A6B50}" destId="{2C4E9D54-33AB-4FBD-8C7C-DFCC8751E865}" srcOrd="1" destOrd="0" presId="urn:microsoft.com/office/officeart/2017/3/layout/HorizontalPathTimeline"/>
    <dgm:cxn modelId="{303C0460-1B6F-423F-A6B3-DAE119B409FD}" type="presParOf" srcId="{FB0D6BBD-7836-4973-AF01-0C0B4A2A6B50}" destId="{6AE06DD7-B8E9-4E63-94B0-7D7BA21539A6}" srcOrd="2" destOrd="0" presId="urn:microsoft.com/office/officeart/2017/3/layout/HorizontalPathTimeline"/>
    <dgm:cxn modelId="{C42CB551-0772-455D-8093-B5795700F3F7}" type="presParOf" srcId="{6AE06DD7-B8E9-4E63-94B0-7D7BA21539A6}" destId="{3D0067AB-804A-404C-83B0-BD4F8AB61F94}" srcOrd="0" destOrd="0" presId="urn:microsoft.com/office/officeart/2017/3/layout/HorizontalPathTimeline"/>
    <dgm:cxn modelId="{F98D3F2D-EDF6-4F86-8712-5A98E70D2FE6}" type="presParOf" srcId="{6AE06DD7-B8E9-4E63-94B0-7D7BA21539A6}" destId="{9A9D90EE-6AC2-4CF9-8D1E-25FC69A6BE68}" srcOrd="1" destOrd="0" presId="urn:microsoft.com/office/officeart/2017/3/layout/HorizontalPathTimeline"/>
    <dgm:cxn modelId="{9869F2CC-263F-48E3-9631-FC9D97FE45D9}" type="presParOf" srcId="{9A9D90EE-6AC2-4CF9-8D1E-25FC69A6BE68}" destId="{F8CFE9ED-8730-4EC6-9275-0574ADD4FB59}" srcOrd="0" destOrd="0" presId="urn:microsoft.com/office/officeart/2017/3/layout/HorizontalPathTimeline"/>
    <dgm:cxn modelId="{F3AED270-44F1-4410-9C27-E569B5564746}" type="presParOf" srcId="{9A9D90EE-6AC2-4CF9-8D1E-25FC69A6BE68}" destId="{C5009E6C-E55A-4D9F-A854-0DEFA56A573A}" srcOrd="1" destOrd="0" presId="urn:microsoft.com/office/officeart/2017/3/layout/HorizontalPathTimeline"/>
    <dgm:cxn modelId="{C63916FD-36E5-4293-A7C5-F49B08DDC386}" type="presParOf" srcId="{6AE06DD7-B8E9-4E63-94B0-7D7BA21539A6}" destId="{9185C622-2F84-4FFA-B619-A6F213902990}" srcOrd="2" destOrd="0" presId="urn:microsoft.com/office/officeart/2017/3/layout/HorizontalPathTimeline"/>
    <dgm:cxn modelId="{98062E60-1018-4AEA-978B-8282E6C677E5}" type="presParOf" srcId="{6AE06DD7-B8E9-4E63-94B0-7D7BA21539A6}" destId="{C62F0CF7-88B1-47B9-A9F6-875A8AD32D7D}" srcOrd="3" destOrd="0" presId="urn:microsoft.com/office/officeart/2017/3/layout/HorizontalPathTimeline"/>
    <dgm:cxn modelId="{2F51B247-1D56-4A0F-87C7-CA90A9B53D2B}" type="presParOf" srcId="{6AE06DD7-B8E9-4E63-94B0-7D7BA21539A6}" destId="{C8A5D83B-88DD-4635-9854-3FDD0029E4D0}" srcOrd="4" destOrd="0" presId="urn:microsoft.com/office/officeart/2017/3/layout/HorizontalPathTimeline"/>
    <dgm:cxn modelId="{AEE76F97-B37C-40B5-ADAF-4715408A5A49}" type="presParOf" srcId="{FB0D6BBD-7836-4973-AF01-0C0B4A2A6B50}" destId="{65E74DAB-A0A7-4254-97AA-9FFACB75F17B}" srcOrd="3" destOrd="0" presId="urn:microsoft.com/office/officeart/2017/3/layout/HorizontalPathTimeline"/>
    <dgm:cxn modelId="{CD143D49-6600-4015-A387-A9E12A344D28}" type="presParOf" srcId="{FB0D6BBD-7836-4973-AF01-0C0B4A2A6B50}" destId="{ED236713-D71B-458B-AAA7-40AAF309EAC1}" srcOrd="4" destOrd="0" presId="urn:microsoft.com/office/officeart/2017/3/layout/HorizontalPathTimeline"/>
    <dgm:cxn modelId="{FED58ABA-E4C5-484D-857E-1DE132569FC7}" type="presParOf" srcId="{ED236713-D71B-458B-AAA7-40AAF309EAC1}" destId="{47D49FC2-046B-49B5-BEA0-7B494A4858C5}" srcOrd="0" destOrd="0" presId="urn:microsoft.com/office/officeart/2017/3/layout/HorizontalPathTimeline"/>
    <dgm:cxn modelId="{D73F1E91-8A94-4B73-8E96-A5C6857ED981}" type="presParOf" srcId="{ED236713-D71B-458B-AAA7-40AAF309EAC1}" destId="{243D67C2-6091-41BE-91F6-B3203E0394D5}" srcOrd="1" destOrd="0" presId="urn:microsoft.com/office/officeart/2017/3/layout/HorizontalPathTimeline"/>
    <dgm:cxn modelId="{B3DA427A-FED1-48E6-A981-03EF32751348}" type="presParOf" srcId="{243D67C2-6091-41BE-91F6-B3203E0394D5}" destId="{04E3F79C-2CD9-4258-B9C9-CA753DB77E1A}" srcOrd="0" destOrd="0" presId="urn:microsoft.com/office/officeart/2017/3/layout/HorizontalPathTimeline"/>
    <dgm:cxn modelId="{F3D0F448-2A4F-4567-B727-C80454A692EC}" type="presParOf" srcId="{243D67C2-6091-41BE-91F6-B3203E0394D5}" destId="{C618F28A-40C2-4C4C-93D6-BA450623B082}" srcOrd="1" destOrd="0" presId="urn:microsoft.com/office/officeart/2017/3/layout/HorizontalPathTimeline"/>
    <dgm:cxn modelId="{B7AC0C84-FA75-4C0D-86F2-0D390E3DF1BB}" type="presParOf" srcId="{ED236713-D71B-458B-AAA7-40AAF309EAC1}" destId="{A29B98FD-766A-4758-A587-63A4F81E6285}" srcOrd="2" destOrd="0" presId="urn:microsoft.com/office/officeart/2017/3/layout/HorizontalPathTimeline"/>
    <dgm:cxn modelId="{52847369-8023-4605-B231-CFFB9998E05D}" type="presParOf" srcId="{ED236713-D71B-458B-AAA7-40AAF309EAC1}" destId="{D9D6EA9C-DEC2-4437-AB2A-9BC817B0E84F}" srcOrd="3" destOrd="0" presId="urn:microsoft.com/office/officeart/2017/3/layout/HorizontalPathTimeline"/>
    <dgm:cxn modelId="{2D017259-7074-4626-8C1C-4542734428DF}" type="presParOf" srcId="{ED236713-D71B-458B-AAA7-40AAF309EAC1}" destId="{13C5B555-93D1-459A-9494-764F9DF76CF0}" srcOrd="4" destOrd="0" presId="urn:microsoft.com/office/officeart/2017/3/layout/HorizontalPathTimeline"/>
    <dgm:cxn modelId="{D2EC817E-981C-4B41-AA36-230315F7562D}" type="presParOf" srcId="{FB0D6BBD-7836-4973-AF01-0C0B4A2A6B50}" destId="{151C1C6A-11E8-4F49-8A01-72BC4EFE5B91}" srcOrd="5" destOrd="0" presId="urn:microsoft.com/office/officeart/2017/3/layout/HorizontalPathTimeline"/>
    <dgm:cxn modelId="{4B43E83C-3B5A-487F-8657-196641860849}" type="presParOf" srcId="{FB0D6BBD-7836-4973-AF01-0C0B4A2A6B50}" destId="{91995CE9-523E-466E-8C77-8C35441F7110}" srcOrd="6" destOrd="0" presId="urn:microsoft.com/office/officeart/2017/3/layout/HorizontalPathTimeline"/>
    <dgm:cxn modelId="{093FC8EA-785E-41C7-9054-DAD9021C8056}" type="presParOf" srcId="{91995CE9-523E-466E-8C77-8C35441F7110}" destId="{97AF372C-99A7-4204-87E9-8FCFF7450BE8}" srcOrd="0" destOrd="0" presId="urn:microsoft.com/office/officeart/2017/3/layout/HorizontalPathTimeline"/>
    <dgm:cxn modelId="{3ECDC638-2889-4753-B924-F2727459185A}" type="presParOf" srcId="{91995CE9-523E-466E-8C77-8C35441F7110}" destId="{BA00A3F6-BD0D-4C0D-A576-42BF5611DF5F}" srcOrd="1" destOrd="0" presId="urn:microsoft.com/office/officeart/2017/3/layout/HorizontalPathTimeline"/>
    <dgm:cxn modelId="{121638C0-6E8A-47C3-A318-9E566DCDCAB4}" type="presParOf" srcId="{BA00A3F6-BD0D-4C0D-A576-42BF5611DF5F}" destId="{7DEDB420-20F2-47C6-A1A7-E9584DBAB4C4}" srcOrd="0" destOrd="0" presId="urn:microsoft.com/office/officeart/2017/3/layout/HorizontalPathTimeline"/>
    <dgm:cxn modelId="{7B84D7C2-3D33-4D25-94E1-9E5ABB60D2F2}" type="presParOf" srcId="{BA00A3F6-BD0D-4C0D-A576-42BF5611DF5F}" destId="{F041B173-F148-4716-813C-DDEB2259BDAA}" srcOrd="1" destOrd="0" presId="urn:microsoft.com/office/officeart/2017/3/layout/HorizontalPathTimeline"/>
    <dgm:cxn modelId="{82B23070-022D-438A-9BB7-CBD6827B4F60}" type="presParOf" srcId="{91995CE9-523E-466E-8C77-8C35441F7110}" destId="{3D64D3D3-A3E2-498D-ADA5-BAF98DFA76E7}" srcOrd="2" destOrd="0" presId="urn:microsoft.com/office/officeart/2017/3/layout/HorizontalPathTimeline"/>
    <dgm:cxn modelId="{8EC05F3B-0011-4655-864C-C1DA8FFC6329}" type="presParOf" srcId="{91995CE9-523E-466E-8C77-8C35441F7110}" destId="{9850AB1A-2CE7-4611-8F94-5F6274475916}" srcOrd="3" destOrd="0" presId="urn:microsoft.com/office/officeart/2017/3/layout/HorizontalPathTimeline"/>
    <dgm:cxn modelId="{73D5A78F-3976-4729-B101-C808A51FE6CF}" type="presParOf" srcId="{91995CE9-523E-466E-8C77-8C35441F7110}" destId="{76B54A40-219B-4BF5-BD37-DE3FE6245E71}" srcOrd="4" destOrd="0" presId="urn:microsoft.com/office/officeart/2017/3/layout/HorizontalPathTimeline"/>
    <dgm:cxn modelId="{44CF0D70-8B81-4068-972F-36A21BD3E6BF}" type="presParOf" srcId="{FB0D6BBD-7836-4973-AF01-0C0B4A2A6B50}" destId="{7CDC632A-B7F5-4B24-AFB4-044E660353F0}" srcOrd="7" destOrd="0" presId="urn:microsoft.com/office/officeart/2017/3/layout/HorizontalPathTimeline"/>
    <dgm:cxn modelId="{632CF342-7BDE-40A2-9DBA-BF73445F5C67}" type="presParOf" srcId="{FB0D6BBD-7836-4973-AF01-0C0B4A2A6B50}" destId="{A5350DA8-754A-49A0-8F6E-EB2EBAEB1F83}" srcOrd="8" destOrd="0" presId="urn:microsoft.com/office/officeart/2017/3/layout/HorizontalPathTimeline"/>
    <dgm:cxn modelId="{BEBDB6A0-73E7-43C1-88E6-48C2B659A71E}" type="presParOf" srcId="{A5350DA8-754A-49A0-8F6E-EB2EBAEB1F83}" destId="{82A13117-F41B-45E7-8DDF-B42F0A602F28}" srcOrd="0" destOrd="0" presId="urn:microsoft.com/office/officeart/2017/3/layout/HorizontalPathTimeline"/>
    <dgm:cxn modelId="{38355225-858D-44C5-B6F0-ADED2478AE58}" type="presParOf" srcId="{A5350DA8-754A-49A0-8F6E-EB2EBAEB1F83}" destId="{BA68D442-588C-4EEC-B357-5B63CCF1F60C}" srcOrd="1" destOrd="0" presId="urn:microsoft.com/office/officeart/2017/3/layout/HorizontalPathTimeline"/>
    <dgm:cxn modelId="{4669BA53-EFFF-4CDB-9748-C08940C98524}" type="presParOf" srcId="{BA68D442-588C-4EEC-B357-5B63CCF1F60C}" destId="{3CDB56A7-E548-423C-8BA2-231248DE4664}" srcOrd="0" destOrd="0" presId="urn:microsoft.com/office/officeart/2017/3/layout/HorizontalPathTimeline"/>
    <dgm:cxn modelId="{0A248085-5FA3-463A-8B53-1DADF5E72C9C}" type="presParOf" srcId="{BA68D442-588C-4EEC-B357-5B63CCF1F60C}" destId="{AB5E9A64-2D01-405B-AB16-D553539CA793}" srcOrd="1" destOrd="0" presId="urn:microsoft.com/office/officeart/2017/3/layout/HorizontalPathTimeline"/>
    <dgm:cxn modelId="{6E5132E7-7CE6-45D5-B7CD-CC466B77DB79}" type="presParOf" srcId="{A5350DA8-754A-49A0-8F6E-EB2EBAEB1F83}" destId="{530F433E-595B-4C68-8E7C-0E05028DE238}" srcOrd="2" destOrd="0" presId="urn:microsoft.com/office/officeart/2017/3/layout/HorizontalPathTimeline"/>
    <dgm:cxn modelId="{76214BCE-7221-4F0F-BFF3-AFA8EF733E8E}" type="presParOf" srcId="{A5350DA8-754A-49A0-8F6E-EB2EBAEB1F83}" destId="{FA5DF6FB-3FBB-4E51-8676-FB66EA226DDF}" srcOrd="3" destOrd="0" presId="urn:microsoft.com/office/officeart/2017/3/layout/HorizontalPathTimeline"/>
    <dgm:cxn modelId="{240F080F-36D1-4454-9641-85690D101030}" type="presParOf" srcId="{A5350DA8-754A-49A0-8F6E-EB2EBAEB1F83}" destId="{7811ECD8-317B-40A2-A594-46813C654BA6}"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4FBE7-AE71-4864-A0A3-C8E56A981EE5}">
      <dsp:nvSpPr>
        <dsp:cNvPr id="0" name=""/>
        <dsp:cNvSpPr/>
      </dsp:nvSpPr>
      <dsp:spPr>
        <a:xfrm>
          <a:off x="345790" y="2336668"/>
          <a:ext cx="272634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November</a:t>
          </a:r>
        </a:p>
      </dsp:txBody>
      <dsp:txXfrm>
        <a:off x="345790" y="2336668"/>
        <a:ext cx="2726348" cy="491701"/>
      </dsp:txXfrm>
    </dsp:sp>
    <dsp:sp modelId="{2803A8EE-B21E-45E2-A9C8-1F0FBE9C0581}">
      <dsp:nvSpPr>
        <dsp:cNvPr id="0" name=""/>
        <dsp:cNvSpPr/>
      </dsp:nvSpPr>
      <dsp:spPr>
        <a:xfrm>
          <a:off x="0" y="2088642"/>
          <a:ext cx="10233800" cy="174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7F5281-DCFF-48C8-B5DF-0A52554A388E}">
      <dsp:nvSpPr>
        <dsp:cNvPr id="0" name=""/>
        <dsp:cNvSpPr/>
      </dsp:nvSpPr>
      <dsp:spPr>
        <a:xfrm>
          <a:off x="209473" y="286644"/>
          <a:ext cx="2998983" cy="1062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Sierra Leone and Liberia Follow-up and Gambia MTW </a:t>
          </a:r>
        </a:p>
        <a:p>
          <a:pPr marL="0" lvl="0" indent="0" algn="l" defTabSz="711200">
            <a:lnSpc>
              <a:spcPct val="90000"/>
            </a:lnSpc>
            <a:spcBef>
              <a:spcPct val="0"/>
            </a:spcBef>
            <a:spcAft>
              <a:spcPct val="35000"/>
            </a:spcAft>
            <a:buNone/>
          </a:pPr>
          <a:r>
            <a:rPr lang="en-US" sz="1600" kern="1200" dirty="0"/>
            <a:t>Paul</a:t>
          </a:r>
        </a:p>
      </dsp:txBody>
      <dsp:txXfrm>
        <a:off x="209473" y="286644"/>
        <a:ext cx="2998983" cy="1062270"/>
      </dsp:txXfrm>
    </dsp:sp>
    <dsp:sp modelId="{DB27159B-9953-4EAF-93B0-7676700326A1}">
      <dsp:nvSpPr>
        <dsp:cNvPr id="0" name=""/>
        <dsp:cNvSpPr/>
      </dsp:nvSpPr>
      <dsp:spPr>
        <a:xfrm>
          <a:off x="1708964"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D0067AB-804A-404C-83B0-BD4F8AB61F94}">
      <dsp:nvSpPr>
        <dsp:cNvPr id="0" name=""/>
        <dsp:cNvSpPr/>
      </dsp:nvSpPr>
      <dsp:spPr>
        <a:xfrm>
          <a:off x="2049758" y="1522968"/>
          <a:ext cx="272634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December</a:t>
          </a:r>
        </a:p>
      </dsp:txBody>
      <dsp:txXfrm>
        <a:off x="2049758" y="1522968"/>
        <a:ext cx="2726348" cy="491701"/>
      </dsp:txXfrm>
    </dsp:sp>
    <dsp:sp modelId="{F8CFE9ED-8730-4EC6-9275-0574ADD4FB59}">
      <dsp:nvSpPr>
        <dsp:cNvPr id="0" name=""/>
        <dsp:cNvSpPr/>
      </dsp:nvSpPr>
      <dsp:spPr>
        <a:xfrm>
          <a:off x="1913440" y="3002423"/>
          <a:ext cx="2998983" cy="1062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MTW in Cameroon, CAR, Congo, DRC</a:t>
          </a:r>
        </a:p>
        <a:p>
          <a:pPr marL="0" lvl="0" indent="0" algn="l" defTabSz="711200">
            <a:lnSpc>
              <a:spcPct val="90000"/>
            </a:lnSpc>
            <a:spcBef>
              <a:spcPct val="0"/>
            </a:spcBef>
            <a:spcAft>
              <a:spcPct val="35000"/>
            </a:spcAft>
            <a:buNone/>
          </a:pPr>
          <a:r>
            <a:rPr lang="en-US" sz="1600" kern="1200" dirty="0"/>
            <a:t>Paul and Lazare</a:t>
          </a:r>
        </a:p>
      </dsp:txBody>
      <dsp:txXfrm>
        <a:off x="1913440" y="3002423"/>
        <a:ext cx="2998983" cy="1062270"/>
      </dsp:txXfrm>
    </dsp:sp>
    <dsp:sp modelId="{9185C622-2F84-4FFA-B619-A6F213902990}">
      <dsp:nvSpPr>
        <dsp:cNvPr id="0" name=""/>
        <dsp:cNvSpPr/>
      </dsp:nvSpPr>
      <dsp:spPr>
        <a:xfrm>
          <a:off x="3412932"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9A7A9E9-2807-4A66-B965-D44447DD9C00}">
      <dsp:nvSpPr>
        <dsp:cNvPr id="0" name=""/>
        <dsp:cNvSpPr/>
      </dsp:nvSpPr>
      <dsp:spPr>
        <a:xfrm>
          <a:off x="1654572"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62F0CF7-88B1-47B9-A9F6-875A8AD32D7D}">
      <dsp:nvSpPr>
        <dsp:cNvPr id="0" name=""/>
        <dsp:cNvSpPr/>
      </dsp:nvSpPr>
      <dsp:spPr>
        <a:xfrm>
          <a:off x="3358540"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7D49FC2-046B-49B5-BEA0-7B494A4858C5}">
      <dsp:nvSpPr>
        <dsp:cNvPr id="0" name=""/>
        <dsp:cNvSpPr/>
      </dsp:nvSpPr>
      <dsp:spPr>
        <a:xfrm>
          <a:off x="3753725" y="2336668"/>
          <a:ext cx="272634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January</a:t>
          </a:r>
        </a:p>
      </dsp:txBody>
      <dsp:txXfrm>
        <a:off x="3753725" y="2336668"/>
        <a:ext cx="2726348" cy="491701"/>
      </dsp:txXfrm>
    </dsp:sp>
    <dsp:sp modelId="{04E3F79C-2CD9-4258-B9C9-CA753DB77E1A}">
      <dsp:nvSpPr>
        <dsp:cNvPr id="0" name=""/>
        <dsp:cNvSpPr/>
      </dsp:nvSpPr>
      <dsp:spPr>
        <a:xfrm>
          <a:off x="3617408" y="286644"/>
          <a:ext cx="2998983" cy="1062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MTW in Burkina Faso, Mali, Guinea Conakry </a:t>
          </a:r>
        </a:p>
        <a:p>
          <a:pPr marL="0" lvl="0" indent="0" algn="l" defTabSz="711200">
            <a:lnSpc>
              <a:spcPct val="90000"/>
            </a:lnSpc>
            <a:spcBef>
              <a:spcPct val="0"/>
            </a:spcBef>
            <a:spcAft>
              <a:spcPct val="35000"/>
            </a:spcAft>
            <a:buNone/>
          </a:pPr>
          <a:r>
            <a:rPr lang="en-US" sz="1600" kern="1200" dirty="0"/>
            <a:t>Segun and Kassum</a:t>
          </a:r>
        </a:p>
      </dsp:txBody>
      <dsp:txXfrm>
        <a:off x="3617408" y="286644"/>
        <a:ext cx="2998983" cy="1062270"/>
      </dsp:txXfrm>
    </dsp:sp>
    <dsp:sp modelId="{A29B98FD-766A-4758-A587-63A4F81E6285}">
      <dsp:nvSpPr>
        <dsp:cNvPr id="0" name=""/>
        <dsp:cNvSpPr/>
      </dsp:nvSpPr>
      <dsp:spPr>
        <a:xfrm>
          <a:off x="511690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7AF372C-99A7-4204-87E9-8FCFF7450BE8}">
      <dsp:nvSpPr>
        <dsp:cNvPr id="0" name=""/>
        <dsp:cNvSpPr/>
      </dsp:nvSpPr>
      <dsp:spPr>
        <a:xfrm>
          <a:off x="5457693" y="1522968"/>
          <a:ext cx="272634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February/March</a:t>
          </a:r>
        </a:p>
      </dsp:txBody>
      <dsp:txXfrm>
        <a:off x="5457693" y="1522968"/>
        <a:ext cx="2726348" cy="491701"/>
      </dsp:txXfrm>
    </dsp:sp>
    <dsp:sp modelId="{7DEDB420-20F2-47C6-A1A7-E9584DBAB4C4}">
      <dsp:nvSpPr>
        <dsp:cNvPr id="0" name=""/>
        <dsp:cNvSpPr/>
      </dsp:nvSpPr>
      <dsp:spPr>
        <a:xfrm>
          <a:off x="5321376" y="3002423"/>
          <a:ext cx="2998983" cy="8536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MTW in Rwanda and Burundi </a:t>
          </a:r>
        </a:p>
        <a:p>
          <a:pPr marL="0" lvl="0" indent="0" algn="l" defTabSz="711200">
            <a:lnSpc>
              <a:spcPct val="90000"/>
            </a:lnSpc>
            <a:spcBef>
              <a:spcPct val="0"/>
            </a:spcBef>
            <a:spcAft>
              <a:spcPct val="35000"/>
            </a:spcAft>
            <a:buNone/>
          </a:pPr>
          <a:r>
            <a:rPr lang="en-US" sz="1600" kern="1200" dirty="0"/>
            <a:t>Paul and Lazare</a:t>
          </a:r>
        </a:p>
      </dsp:txBody>
      <dsp:txXfrm>
        <a:off x="5321376" y="3002423"/>
        <a:ext cx="2998983" cy="853610"/>
      </dsp:txXfrm>
    </dsp:sp>
    <dsp:sp modelId="{3D64D3D3-A3E2-498D-ADA5-BAF98DFA76E7}">
      <dsp:nvSpPr>
        <dsp:cNvPr id="0" name=""/>
        <dsp:cNvSpPr/>
      </dsp:nvSpPr>
      <dsp:spPr>
        <a:xfrm>
          <a:off x="6820867"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9D6EA9C-DEC2-4437-AB2A-9BC817B0E84F}">
      <dsp:nvSpPr>
        <dsp:cNvPr id="0" name=""/>
        <dsp:cNvSpPr/>
      </dsp:nvSpPr>
      <dsp:spPr>
        <a:xfrm>
          <a:off x="50625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850AB1A-2CE7-4611-8F94-5F6274475916}">
      <dsp:nvSpPr>
        <dsp:cNvPr id="0" name=""/>
        <dsp:cNvSpPr/>
      </dsp:nvSpPr>
      <dsp:spPr>
        <a:xfrm>
          <a:off x="6766475"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2A13117-F41B-45E7-8DDF-B42F0A602F28}">
      <dsp:nvSpPr>
        <dsp:cNvPr id="0" name=""/>
        <dsp:cNvSpPr/>
      </dsp:nvSpPr>
      <dsp:spPr>
        <a:xfrm>
          <a:off x="7161661" y="2336668"/>
          <a:ext cx="2726348"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April</a:t>
          </a:r>
        </a:p>
      </dsp:txBody>
      <dsp:txXfrm>
        <a:off x="7161661" y="2336668"/>
        <a:ext cx="2726348" cy="491701"/>
      </dsp:txXfrm>
    </dsp:sp>
    <dsp:sp modelId="{3CDB56A7-E548-423C-8BA2-231248DE4664}">
      <dsp:nvSpPr>
        <dsp:cNvPr id="0" name=""/>
        <dsp:cNvSpPr/>
      </dsp:nvSpPr>
      <dsp:spPr>
        <a:xfrm>
          <a:off x="7025343" y="286644"/>
          <a:ext cx="2998983" cy="1062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MTW in Togo, Benin, and Coté d’Ivoire</a:t>
          </a:r>
        </a:p>
        <a:p>
          <a:pPr marL="0" lvl="0" indent="0" algn="l" defTabSz="711200">
            <a:lnSpc>
              <a:spcPct val="90000"/>
            </a:lnSpc>
            <a:spcBef>
              <a:spcPct val="0"/>
            </a:spcBef>
            <a:spcAft>
              <a:spcPct val="35000"/>
            </a:spcAft>
            <a:buNone/>
          </a:pPr>
          <a:r>
            <a:rPr lang="en-US" sz="1600" kern="1200" dirty="0"/>
            <a:t>Paul and Kassum</a:t>
          </a:r>
        </a:p>
      </dsp:txBody>
      <dsp:txXfrm>
        <a:off x="7025343" y="286644"/>
        <a:ext cx="2998983" cy="1062270"/>
      </dsp:txXfrm>
    </dsp:sp>
    <dsp:sp modelId="{530F433E-595B-4C68-8E7C-0E05028DE238}">
      <dsp:nvSpPr>
        <dsp:cNvPr id="0" name=""/>
        <dsp:cNvSpPr/>
      </dsp:nvSpPr>
      <dsp:spPr>
        <a:xfrm>
          <a:off x="8524835"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A5DF6FB-3FBB-4E51-8676-FB66EA226DDF}">
      <dsp:nvSpPr>
        <dsp:cNvPr id="0" name=""/>
        <dsp:cNvSpPr/>
      </dsp:nvSpPr>
      <dsp:spPr>
        <a:xfrm>
          <a:off x="8470443"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6/12/2024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303564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There are four key initiatives of the GlobeServe Missionary Training Resource Team are shown in the chart below and explained as follows</a:t>
            </a:r>
            <a:endParaRPr lang="en-US" dirty="0"/>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322959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Training Workshops. </a:t>
            </a:r>
          </a:p>
          <a:p>
            <a:pPr marL="457200" marR="0">
              <a:spcBef>
                <a:spcPts val="0"/>
              </a:spcBef>
              <a:spcAft>
                <a:spcPts val="0"/>
              </a:spcAft>
            </a:pPr>
            <a:r>
              <a:rPr lang="en-US" sz="1100" dirty="0">
                <a:effectLst/>
                <a:latin typeface="Calibri" panose="020F0502020204030204" pitchFamily="34" charset="0"/>
                <a:ea typeface="Times New Roman" panose="02020603050405020304" pitchFamily="18" charset="0"/>
              </a:rPr>
              <a:t>To develop and conduct training workshops and consultations that serve to build training initiatives within GlobeServe which work toward the establishment of church planting movements among unreached people groups.</a:t>
            </a:r>
          </a:p>
          <a:p>
            <a:pPr marL="457200" marR="0">
              <a:spcBef>
                <a:spcPts val="0"/>
              </a:spcBef>
              <a:spcAft>
                <a:spcPts val="0"/>
              </a:spcAft>
            </a:pPr>
            <a:r>
              <a:rPr lang="en-US" sz="1100" dirty="0">
                <a:effectLst/>
                <a:latin typeface="Calibri" panose="020F0502020204030204" pitchFamily="34" charset="0"/>
                <a:ea typeface="Times New Roman" panose="02020603050405020304" pitchFamily="18" charset="0"/>
              </a:rPr>
              <a:t>This category has room for expansion. Currently the only active initiative here is the Missionary Training Workshop. </a:t>
            </a:r>
          </a:p>
          <a:p>
            <a:pPr marL="742950" marR="0" lvl="1" indent="-285750">
              <a:spcBef>
                <a:spcPts val="0"/>
              </a:spcBef>
              <a:spcAft>
                <a:spcPts val="0"/>
              </a:spcAft>
              <a:buFont typeface="+mj-lt"/>
              <a:buAutoNum type="alphaLcPeriod"/>
            </a:pPr>
            <a:r>
              <a:rPr lang="en-US" sz="1100" dirty="0">
                <a:effectLst/>
                <a:latin typeface="Calibri" panose="020F0502020204030204" pitchFamily="34" charset="0"/>
                <a:ea typeface="Times New Roman" panose="02020603050405020304" pitchFamily="18" charset="0"/>
              </a:rPr>
              <a:t>Missionary Training Workshop – This staple Workshop of GlobeServe has been redeployed in a new format and is being evaluated with improvements to be made across Central and West Africa. There is an opportunity now to bring this training beyond to the entire GlobeServe body as needed.</a:t>
            </a:r>
          </a:p>
          <a:p>
            <a:pPr marL="742950" marR="0" lvl="1" indent="-285750">
              <a:spcBef>
                <a:spcPts val="0"/>
              </a:spcBef>
              <a:spcAft>
                <a:spcPts val="0"/>
              </a:spcAft>
              <a:buFont typeface="+mj-lt"/>
              <a:buAutoNum type="alphaLcPeriod"/>
            </a:pPr>
            <a:r>
              <a:rPr lang="en-US" sz="1100" dirty="0">
                <a:effectLst/>
                <a:latin typeface="Calibri" panose="020F0502020204030204" pitchFamily="34" charset="0"/>
                <a:ea typeface="Times New Roman" panose="02020603050405020304" pitchFamily="18" charset="0"/>
              </a:rPr>
              <a:t>Missionary Training Review Workshop – This is still in concept form, but there is a great likelihood that some Hubs within GlobeServe might benefit from a review workshop to re-engage/kickstart missionary training. Other existing schools might benefit from a refresher on the components. </a:t>
            </a:r>
          </a:p>
          <a:p>
            <a:pPr marL="742950" marR="0" lvl="1" indent="-285750">
              <a:spcBef>
                <a:spcPts val="0"/>
              </a:spcBef>
              <a:spcAft>
                <a:spcPts val="600"/>
              </a:spcAft>
              <a:buFont typeface="+mj-lt"/>
              <a:buAutoNum type="alphaLcPeriod"/>
            </a:pPr>
            <a:r>
              <a:rPr lang="en-US" sz="1100" dirty="0">
                <a:effectLst/>
                <a:latin typeface="Calibri" panose="020F0502020204030204" pitchFamily="34" charset="0"/>
                <a:ea typeface="Times New Roman" panose="02020603050405020304" pitchFamily="18" charset="0"/>
              </a:rPr>
              <a:t>A test project is being developed to place the MTW workshop into an online course format for use after the live seminar.</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352841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Curriculum Development</a:t>
            </a:r>
          </a:p>
          <a:p>
            <a:pPr marL="457200" marR="0">
              <a:spcBef>
                <a:spcPts val="0"/>
              </a:spcBef>
              <a:spcAft>
                <a:spcPts val="0"/>
              </a:spcAft>
            </a:pPr>
            <a:r>
              <a:rPr lang="en-US" sz="1100" dirty="0">
                <a:effectLst/>
                <a:latin typeface="Calibri" panose="020F0502020204030204" pitchFamily="34" charset="0"/>
                <a:ea typeface="Times New Roman" panose="02020603050405020304" pitchFamily="18" charset="0"/>
              </a:rPr>
              <a:t>To develop relevant and highly contextualizable curricula for use and modification as needed by GlobeServe partner training initiatives.</a:t>
            </a:r>
          </a:p>
          <a:p>
            <a:pPr marL="457200" marR="0">
              <a:spcBef>
                <a:spcPts val="0"/>
              </a:spcBef>
              <a:spcAft>
                <a:spcPts val="0"/>
              </a:spcAft>
            </a:pPr>
            <a:r>
              <a:rPr lang="en-US" sz="1100" dirty="0">
                <a:effectLst/>
                <a:latin typeface="Calibri" panose="020F0502020204030204" pitchFamily="34" charset="0"/>
                <a:ea typeface="Times New Roman" panose="02020603050405020304" pitchFamily="18" charset="0"/>
              </a:rPr>
              <a:t>Building off past successes and some of the work of John Kayser and others, GlobeServe is positioned to begin a strong global sharing of curriculum resources.</a:t>
            </a:r>
          </a:p>
          <a:p>
            <a:pPr marL="457200" marR="0">
              <a:spcBef>
                <a:spcPts val="0"/>
              </a:spcBef>
              <a:spcAft>
                <a:spcPts val="0"/>
              </a:spcAft>
            </a:pPr>
            <a:r>
              <a:rPr lang="en-US" sz="1100" dirty="0">
                <a:effectLst/>
                <a:latin typeface="Calibri" panose="020F0502020204030204" pitchFamily="34" charset="0"/>
                <a:ea typeface="Times New Roman" panose="02020603050405020304" pitchFamily="18" charset="0"/>
              </a:rPr>
              <a:t>This category also has room for expansion. </a:t>
            </a:r>
          </a:p>
          <a:p>
            <a:pPr marL="742950" marR="0" lvl="1" indent="-285750">
              <a:spcBef>
                <a:spcPts val="0"/>
              </a:spcBef>
              <a:spcAft>
                <a:spcPts val="0"/>
              </a:spcAft>
              <a:buFont typeface="+mj-lt"/>
              <a:buAutoNum type="alphaLcPeriod"/>
            </a:pPr>
            <a:r>
              <a:rPr lang="en-US" sz="1100" dirty="0">
                <a:effectLst/>
                <a:latin typeface="Calibri" panose="020F0502020204030204" pitchFamily="34" charset="0"/>
                <a:ea typeface="Times New Roman" panose="02020603050405020304" pitchFamily="18" charset="0"/>
              </a:rPr>
              <a:t>Missionary Training Curriculum – This started with a Bethany International initiative to develop packaged courses on key subjects of missionary training which could be used by GlobeServe partners. This can be expanded greatly with contributions of successful courses from GlobeServe partners. To be useable, courses must be designed in such a way as to be contextually adjustable as needed by the partner using them.</a:t>
            </a:r>
          </a:p>
          <a:p>
            <a:pPr marL="742950" marR="0" lvl="1" indent="-285750">
              <a:spcBef>
                <a:spcPts val="0"/>
              </a:spcBef>
              <a:spcAft>
                <a:spcPts val="600"/>
              </a:spcAft>
              <a:buFont typeface="+mj-lt"/>
              <a:buAutoNum type="alphaLcPeriod"/>
            </a:pPr>
            <a:r>
              <a:rPr lang="en-US" sz="1100" dirty="0">
                <a:effectLst/>
                <a:latin typeface="Calibri" panose="020F0502020204030204" pitchFamily="34" charset="0"/>
                <a:ea typeface="Times New Roman" panose="02020603050405020304" pitchFamily="18" charset="0"/>
              </a:rPr>
              <a:t>Movement Training Curriculum – We have wondered as a team if there would be a separate stream of movement-oriented curriculum to train missionary school leaders and faculty to think and teach more from a movement perspective. This has not yet been developed.</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03751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Implementation of Standards of Best Practices</a:t>
            </a:r>
          </a:p>
          <a:p>
            <a:pPr marL="457200" marR="0">
              <a:spcBef>
                <a:spcPts val="0"/>
              </a:spcBef>
              <a:spcAft>
                <a:spcPts val="0"/>
              </a:spcAft>
            </a:pPr>
            <a:r>
              <a:rPr lang="en-US" sz="1100" dirty="0">
                <a:effectLst/>
                <a:latin typeface="Calibri" panose="020F0502020204030204" pitchFamily="34" charset="0"/>
                <a:ea typeface="Times New Roman" panose="02020603050405020304" pitchFamily="18" charset="0"/>
              </a:rPr>
              <a:t>To broadly disseminate and encourage the adoption and implementation of the GlobeServe Standards of Best Practices in Missionary Training.</a:t>
            </a:r>
          </a:p>
          <a:p>
            <a:pPr marL="457200" marR="0">
              <a:spcBef>
                <a:spcPts val="0"/>
              </a:spcBef>
              <a:spcAft>
                <a:spcPts val="0"/>
              </a:spcAft>
            </a:pPr>
            <a:r>
              <a:rPr lang="en-US" sz="1100" dirty="0">
                <a:effectLst/>
                <a:latin typeface="Calibri" panose="020F0502020204030204" pitchFamily="34" charset="0"/>
                <a:ea typeface="Times New Roman" panose="02020603050405020304" pitchFamily="18" charset="0"/>
              </a:rPr>
              <a:t>The GlobeServe Standards of Best Practices were developed and approved by the GlobeServe council early in 2023. Now broad dissemination is needed with two main objectives:</a:t>
            </a:r>
          </a:p>
          <a:p>
            <a:pPr marL="742950" marR="0" lvl="1" indent="-285750">
              <a:spcBef>
                <a:spcPts val="0"/>
              </a:spcBef>
              <a:spcAft>
                <a:spcPts val="0"/>
              </a:spcAft>
              <a:buFont typeface="+mj-lt"/>
              <a:buAutoNum type="alphaLcPeriod"/>
            </a:pPr>
            <a:r>
              <a:rPr lang="en-US" sz="1100" dirty="0">
                <a:effectLst/>
                <a:latin typeface="Calibri" panose="020F0502020204030204" pitchFamily="34" charset="0"/>
                <a:ea typeface="Times New Roman" panose="02020603050405020304" pitchFamily="18" charset="0"/>
              </a:rPr>
              <a:t>Adoption. With hundreds of large and small training initiatives engaged in GlobeServe, raising awareness of the Standards, and encouraging adoption of and alignment with the Standards is now a strong need. </a:t>
            </a:r>
          </a:p>
          <a:p>
            <a:pPr marL="742950" marR="0" lvl="1" indent="-285750">
              <a:spcBef>
                <a:spcPts val="0"/>
              </a:spcBef>
              <a:spcAft>
                <a:spcPts val="600"/>
              </a:spcAft>
              <a:buFont typeface="+mj-lt"/>
              <a:buAutoNum type="alphaLcPeriod"/>
            </a:pPr>
            <a:r>
              <a:rPr lang="en-US" sz="1100" dirty="0">
                <a:effectLst/>
                <a:latin typeface="Calibri" panose="020F0502020204030204" pitchFamily="34" charset="0"/>
                <a:ea typeface="Times New Roman" panose="02020603050405020304" pitchFamily="18" charset="0"/>
              </a:rPr>
              <a:t>Initiative Review – The Standards are designed with the idea that they would become a basis for a process of peer review between training initiatives. As the GTI team grows there will be opportunities to train regional representatives to begin scheduling and prototyping this process.</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112564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Networking and Learning Resources</a:t>
            </a:r>
          </a:p>
          <a:p>
            <a:pPr marL="457200" marR="0">
              <a:spcBef>
                <a:spcPts val="0"/>
              </a:spcBef>
              <a:spcAft>
                <a:spcPts val="0"/>
              </a:spcAft>
            </a:pPr>
            <a:r>
              <a:rPr lang="en-US" sz="1100" dirty="0">
                <a:effectLst/>
                <a:latin typeface="Calibri" panose="020F0502020204030204" pitchFamily="34" charset="0"/>
                <a:ea typeface="Times New Roman" panose="02020603050405020304" pitchFamily="18" charset="0"/>
              </a:rPr>
              <a:t>To promote collaboration in the sharing of learning resources between GlobeServe partner training initiatives.</a:t>
            </a:r>
          </a:p>
          <a:p>
            <a:pPr marL="457200" marR="0">
              <a:spcBef>
                <a:spcPts val="0"/>
              </a:spcBef>
              <a:spcAft>
                <a:spcPts val="0"/>
              </a:spcAft>
            </a:pPr>
            <a:r>
              <a:rPr lang="en-US" sz="1100" dirty="0">
                <a:effectLst/>
                <a:latin typeface="Calibri" panose="020F0502020204030204" pitchFamily="34" charset="0"/>
                <a:ea typeface="Times New Roman" panose="02020603050405020304" pitchFamily="18" charset="0"/>
              </a:rPr>
              <a:t>In alignment with the idea of Curriculum Development, we believe that a growing GlobeServe has an opportunity for a higher level of sharing of learning resources between members around the world. This would include:</a:t>
            </a:r>
          </a:p>
          <a:p>
            <a:pPr marL="742950" marR="0" lvl="1" indent="-285750">
              <a:spcBef>
                <a:spcPts val="0"/>
              </a:spcBef>
              <a:spcAft>
                <a:spcPts val="0"/>
              </a:spcAft>
              <a:buFont typeface="+mj-lt"/>
              <a:buAutoNum type="alphaLcPeriod"/>
            </a:pPr>
            <a:r>
              <a:rPr lang="en-US" sz="1100" dirty="0">
                <a:effectLst/>
                <a:latin typeface="Calibri" panose="020F0502020204030204" pitchFamily="34" charset="0"/>
                <a:ea typeface="Times New Roman" panose="02020603050405020304" pitchFamily="18" charset="0"/>
              </a:rPr>
              <a:t>Sharing of course outlines, materials, syllabi, and concepts – Existing GlobeServe partner schools have done a lot of the work of designing excellent missionary training for their own context. Newer partner schools can benefit from this expertise if GlobeServe can develop a platform for sharing and dissemination where materials and ideas can be made available to schools throughout the GS family for use and modification within their own context. </a:t>
            </a:r>
          </a:p>
          <a:p>
            <a:pPr marL="742950" marR="0" lvl="1" indent="-285750">
              <a:spcBef>
                <a:spcPts val="0"/>
              </a:spcBef>
              <a:spcAft>
                <a:spcPts val="0"/>
              </a:spcAft>
              <a:buFont typeface="+mj-lt"/>
              <a:buAutoNum type="alphaLcPeriod"/>
            </a:pPr>
            <a:r>
              <a:rPr lang="en-US" sz="1100" dirty="0">
                <a:effectLst/>
                <a:latin typeface="Calibri" panose="020F0502020204030204" pitchFamily="34" charset="0"/>
                <a:ea typeface="Times New Roman" panose="02020603050405020304" pitchFamily="18" charset="0"/>
              </a:rPr>
              <a:t>Faculty Exchange – Many GlobeServe schools have benefited greatly from visiting faculty, especially in the early days of a school when there is no one available in the context to teach certain topics. Especially regionally, we could encourage stronger schools to allow some of their teachers to teach in other GlobeServe schools. Hubs would need to work out the management of the costs involved.</a:t>
            </a:r>
          </a:p>
          <a:p>
            <a:pPr marL="742950" marR="0" lvl="1" indent="-285750">
              <a:spcBef>
                <a:spcPts val="0"/>
              </a:spcBef>
              <a:spcAft>
                <a:spcPts val="600"/>
              </a:spcAft>
              <a:buFont typeface="+mj-lt"/>
              <a:buAutoNum type="alphaLcPeriod"/>
            </a:pPr>
            <a:r>
              <a:rPr lang="en-US" sz="1100" dirty="0">
                <a:effectLst/>
                <a:latin typeface="Calibri" panose="020F0502020204030204" pitchFamily="34" charset="0"/>
                <a:ea typeface="Times New Roman" panose="02020603050405020304" pitchFamily="18" charset="0"/>
              </a:rPr>
              <a:t>Essential Sources – this is a concept still. The idea would be to take core resources on missions, movements, ecclesiology, anthropology, etc. and write Easy English concept papers on these topics, citing the core resources. This would result in a non-copyrighted (or our own copyright) document which could be placed in a compendium/reader for various courses. This would be a lot of work, but we could commission it from various missionaries, teachers, and leaders, or even graduate level students.</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343198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With the team growth, the team would eventually choose a core team to lead the wider team.</a:t>
            </a:r>
          </a:p>
          <a:p>
            <a:endParaRPr lang="en-US" dirty="0"/>
          </a:p>
          <a:p>
            <a:r>
              <a:rPr lang="en-US" dirty="0"/>
              <a:t>To introduce these two:</a:t>
            </a:r>
          </a:p>
          <a:p>
            <a:r>
              <a:rPr lang="en-US" dirty="0"/>
              <a:t>Kassum</a:t>
            </a:r>
          </a:p>
          <a:p>
            <a:pPr marL="171450" indent="-171450">
              <a:buFont typeface="Arial" panose="020B0604020202020204" pitchFamily="34" charset="0"/>
              <a:buChar char="•"/>
            </a:pPr>
            <a:r>
              <a:rPr lang="en-US" dirty="0"/>
              <a:t>Cross cultural Missions training in Nigeria CAPRO School of Missions in Jos</a:t>
            </a:r>
          </a:p>
          <a:p>
            <a:pPr marL="171450" indent="-171450">
              <a:buFont typeface="Arial" panose="020B0604020202020204" pitchFamily="34" charset="0"/>
              <a:buChar char="•"/>
            </a:pPr>
            <a:r>
              <a:rPr lang="en-US" dirty="0"/>
              <a:t>Sociology and Anthropology studies at  the University of Ouagadougou Burkina Faso</a:t>
            </a:r>
          </a:p>
          <a:p>
            <a:pPr marL="171450" indent="-171450">
              <a:buFont typeface="Arial" panose="020B0604020202020204" pitchFamily="34" charset="0"/>
              <a:buChar char="•"/>
            </a:pPr>
            <a:r>
              <a:rPr lang="en-US" dirty="0"/>
              <a:t>Additional studies on missions mobilization in Thailand with Students Volunteers movement (SVM2</a:t>
            </a:r>
          </a:p>
          <a:p>
            <a:pPr marL="171450" indent="-171450">
              <a:buFont typeface="Arial" panose="020B0604020202020204" pitchFamily="34" charset="0"/>
              <a:buChar char="•"/>
            </a:pPr>
            <a:r>
              <a:rPr lang="en-US" dirty="0"/>
              <a:t>Leadership and organization management with Development Associates International (DAI).</a:t>
            </a:r>
          </a:p>
          <a:p>
            <a:pPr marL="171450" indent="-171450">
              <a:buFont typeface="Arial" panose="020B0604020202020204" pitchFamily="34" charset="0"/>
              <a:buChar char="•"/>
            </a:pPr>
            <a:r>
              <a:rPr lang="en-US" dirty="0" err="1"/>
              <a:t>Ivolved</a:t>
            </a:r>
            <a:r>
              <a:rPr lang="en-US" dirty="0"/>
              <a:t> in cross cultural missions with CAPRO since 2004 in Nigeria, 2006 in Burkina and became the </a:t>
            </a:r>
          </a:p>
          <a:p>
            <a:pPr marL="171450" indent="-171450">
              <a:buFont typeface="Arial" panose="020B0604020202020204" pitchFamily="34" charset="0"/>
              <a:buChar char="•"/>
            </a:pPr>
            <a:r>
              <a:rPr lang="en-US" dirty="0"/>
              <a:t>National Coordinator for CAPRO Burkina since 2011 till the end of this year</a:t>
            </a:r>
          </a:p>
          <a:p>
            <a:pPr marL="171450" indent="-171450">
              <a:buFont typeface="Arial" panose="020B0604020202020204" pitchFamily="34" charset="0"/>
              <a:buChar char="•"/>
            </a:pPr>
            <a:r>
              <a:rPr lang="en-US" dirty="0"/>
              <a:t>National representative for Global recordings in Burkina Faso since 2011</a:t>
            </a:r>
          </a:p>
          <a:p>
            <a:pPr marL="171450" indent="-171450">
              <a:buFont typeface="Arial" panose="020B0604020202020204" pitchFamily="34" charset="0"/>
              <a:buChar char="•"/>
            </a:pPr>
            <a:r>
              <a:rPr lang="en-US" dirty="0"/>
              <a:t>Teaching Missions in theological and missions schools in Burkina (IMAF, Baptist  school in </a:t>
            </a:r>
            <a:r>
              <a:rPr lang="en-US" dirty="0" err="1"/>
              <a:t>Diebougou</a:t>
            </a:r>
            <a:r>
              <a:rPr lang="en-US" dirty="0"/>
              <a:t> in Burkina, FEME University...) - I am also a facilitator for some missions organizations or schools like: DAI, Al </a:t>
            </a:r>
            <a:r>
              <a:rPr lang="en-US" dirty="0" err="1"/>
              <a:t>Massira</a:t>
            </a:r>
            <a:r>
              <a:rPr lang="en-US" dirty="0"/>
              <a:t>, and now </a:t>
            </a:r>
            <a:r>
              <a:rPr lang="en-US" dirty="0" err="1"/>
              <a:t>Globserve</a:t>
            </a:r>
            <a:endParaRPr lang="en-US" dirty="0"/>
          </a:p>
          <a:p>
            <a:pPr marL="171450" indent="-171450">
              <a:buFont typeface="Arial" panose="020B0604020202020204" pitchFamily="34" charset="0"/>
              <a:buChar char="•"/>
            </a:pPr>
            <a:r>
              <a:rPr lang="en-US" dirty="0"/>
              <a:t>Author of 3 books on missions in French as well as co-author of two others.</a:t>
            </a:r>
          </a:p>
          <a:p>
            <a:pPr marL="628650" lvl="1" indent="-171450">
              <a:buFont typeface="Arial" panose="020B0604020202020204" pitchFamily="34" charset="0"/>
              <a:buChar char="•"/>
            </a:pPr>
            <a:r>
              <a:rPr lang="en-US" dirty="0"/>
              <a:t>100 years of evangelism in Burkina, missionary analysis; </a:t>
            </a:r>
          </a:p>
          <a:p>
            <a:pPr marL="628650" lvl="1" indent="-171450">
              <a:buFont typeface="Arial" panose="020B0604020202020204" pitchFamily="34" charset="0"/>
              <a:buChar char="•"/>
            </a:pPr>
            <a:r>
              <a:rPr lang="en-US" dirty="0" err="1"/>
              <a:t>Crosscultural</a:t>
            </a:r>
            <a:r>
              <a:rPr lang="en-US" dirty="0"/>
              <a:t> Missions: make disciples of all nations</a:t>
            </a:r>
          </a:p>
          <a:p>
            <a:pPr marL="628650" lvl="1" indent="-171450">
              <a:buFont typeface="Arial" panose="020B0604020202020204" pitchFamily="34" charset="0"/>
              <a:buChar char="•"/>
            </a:pPr>
            <a:r>
              <a:rPr lang="en-US" dirty="0"/>
              <a:t>Principles-strategies-steps in  church planting among the Unreached</a:t>
            </a:r>
          </a:p>
          <a:p>
            <a:pPr marL="0" lvl="0" indent="0">
              <a:buFont typeface="Arial" panose="020B0604020202020204" pitchFamily="34" charset="0"/>
              <a:buNone/>
            </a:pPr>
            <a:r>
              <a:rPr lang="en-US" sz="1200" kern="1200" dirty="0">
                <a:solidFill>
                  <a:schemeClr val="tx1"/>
                </a:solidFill>
                <a:latin typeface="+mn-lt"/>
                <a:ea typeface="+mn-ea"/>
                <a:cs typeface="+mn-cs"/>
              </a:rPr>
              <a:t>Lazare</a:t>
            </a:r>
          </a:p>
          <a:p>
            <a:pPr marL="0" lvl="0" indent="0">
              <a:buFont typeface="Arial" panose="020B0604020202020204" pitchFamily="34" charset="0"/>
              <a:buNone/>
            </a:pPr>
            <a:r>
              <a:rPr lang="en-US" dirty="0"/>
              <a:t>University degrees </a:t>
            </a:r>
          </a:p>
          <a:p>
            <a:pPr marL="0" lvl="0" indent="0">
              <a:buFont typeface="Arial" panose="020B0604020202020204" pitchFamily="34" charset="0"/>
              <a:buNone/>
            </a:pPr>
            <a:r>
              <a:rPr lang="en-US" dirty="0"/>
              <a:t>1. BA in bilingual studies, 1984, translation as option from the university of </a:t>
            </a:r>
            <a:r>
              <a:rPr lang="en-US" dirty="0" err="1"/>
              <a:t>yaoundé</a:t>
            </a:r>
            <a:r>
              <a:rPr lang="en-US" dirty="0"/>
              <a:t> (</a:t>
            </a:r>
            <a:r>
              <a:rPr lang="en-US" dirty="0" err="1"/>
              <a:t>cameroon</a:t>
            </a:r>
            <a:r>
              <a:rPr lang="en-US" dirty="0"/>
              <a:t>) and the university of east </a:t>
            </a:r>
            <a:r>
              <a:rPr lang="en-US" dirty="0" err="1"/>
              <a:t>anglia</a:t>
            </a:r>
            <a:r>
              <a:rPr lang="en-US" dirty="0"/>
              <a:t> (</a:t>
            </a:r>
            <a:r>
              <a:rPr lang="en-US" dirty="0" err="1"/>
              <a:t>norwich</a:t>
            </a:r>
            <a:r>
              <a:rPr lang="en-US" dirty="0"/>
              <a:t>, </a:t>
            </a:r>
            <a:r>
              <a:rPr lang="en-US" dirty="0" err="1"/>
              <a:t>uk</a:t>
            </a:r>
            <a:r>
              <a:rPr lang="en-US" dirty="0"/>
              <a:t>); </a:t>
            </a:r>
          </a:p>
          <a:p>
            <a:pPr marL="0" lvl="0" indent="0">
              <a:buFont typeface="Arial" panose="020B0604020202020204" pitchFamily="34" charset="0"/>
              <a:buNone/>
            </a:pPr>
            <a:r>
              <a:rPr lang="en-US" dirty="0"/>
              <a:t>2. </a:t>
            </a:r>
            <a:r>
              <a:rPr lang="en-US" dirty="0" err="1"/>
              <a:t>Maitrise</a:t>
            </a:r>
            <a:r>
              <a:rPr lang="en-US" dirty="0"/>
              <a:t> de </a:t>
            </a:r>
            <a:r>
              <a:rPr lang="en-US" dirty="0" err="1"/>
              <a:t>linguistique</a:t>
            </a:r>
            <a:r>
              <a:rPr lang="en-US" dirty="0"/>
              <a:t> et </a:t>
            </a:r>
            <a:r>
              <a:rPr lang="en-US" dirty="0" err="1"/>
              <a:t>langues</a:t>
            </a:r>
            <a:r>
              <a:rPr lang="en-US" dirty="0"/>
              <a:t> </a:t>
            </a:r>
            <a:r>
              <a:rPr lang="en-US" dirty="0" err="1"/>
              <a:t>africaines</a:t>
            </a:r>
            <a:r>
              <a:rPr lang="en-US" dirty="0"/>
              <a:t>, 1985, university of </a:t>
            </a:r>
            <a:r>
              <a:rPr lang="en-US" dirty="0" err="1"/>
              <a:t>yaounde</a:t>
            </a:r>
            <a:r>
              <a:rPr lang="en-US" dirty="0"/>
              <a:t> ; </a:t>
            </a:r>
          </a:p>
          <a:p>
            <a:pPr marL="0" lvl="0" indent="0">
              <a:buFont typeface="Arial" panose="020B0604020202020204" pitchFamily="34" charset="0"/>
              <a:buNone/>
            </a:pPr>
            <a:r>
              <a:rPr lang="en-US" dirty="0"/>
              <a:t>3. Ma in applied linguistics (diploma of translation), </a:t>
            </a:r>
            <a:r>
              <a:rPr lang="en-US" dirty="0" err="1"/>
              <a:t>buea</a:t>
            </a:r>
            <a:r>
              <a:rPr lang="en-US" dirty="0"/>
              <a:t> university, 1987. 4. </a:t>
            </a:r>
          </a:p>
          <a:p>
            <a:pPr marL="0" lvl="0" indent="0">
              <a:buFont typeface="Arial" panose="020B0604020202020204" pitchFamily="34" charset="0"/>
              <a:buNone/>
            </a:pPr>
            <a:r>
              <a:rPr lang="en-US" dirty="0"/>
              <a:t>Certificate of </a:t>
            </a:r>
            <a:r>
              <a:rPr lang="en-US" dirty="0" err="1"/>
              <a:t>christian</a:t>
            </a:r>
            <a:r>
              <a:rPr lang="en-US" dirty="0"/>
              <a:t> leadership &amp; evangelism, </a:t>
            </a:r>
            <a:r>
              <a:rPr lang="en-US" dirty="0" err="1"/>
              <a:t>singapore</a:t>
            </a:r>
            <a:r>
              <a:rPr lang="en-US" dirty="0"/>
              <a:t>, 1996. </a:t>
            </a:r>
          </a:p>
          <a:p>
            <a:pPr marL="0" lvl="0" indent="0">
              <a:buFont typeface="Arial" panose="020B0604020202020204" pitchFamily="34" charset="0"/>
              <a:buNone/>
            </a:pPr>
            <a:r>
              <a:rPr lang="en-US" dirty="0"/>
              <a:t>5. Certificate of partnership ministry and training of trainers. </a:t>
            </a:r>
          </a:p>
          <a:p>
            <a:pPr marL="0" lvl="0" indent="0">
              <a:buFont typeface="Arial" panose="020B0604020202020204" pitchFamily="34" charset="0"/>
              <a:buNone/>
            </a:pPr>
            <a:r>
              <a:rPr lang="en-US" dirty="0"/>
              <a:t>6. Certificate of </a:t>
            </a:r>
            <a:r>
              <a:rPr lang="en-US" dirty="0" err="1"/>
              <a:t>christian</a:t>
            </a:r>
            <a:r>
              <a:rPr lang="en-US" dirty="0"/>
              <a:t> </a:t>
            </a:r>
            <a:r>
              <a:rPr lang="en-US" dirty="0" err="1"/>
              <a:t>brodcasting</a:t>
            </a:r>
            <a:r>
              <a:rPr lang="en-US" dirty="0"/>
              <a:t>, </a:t>
            </a:r>
            <a:r>
              <a:rPr lang="en-US" dirty="0" err="1"/>
              <a:t>yaounde</a:t>
            </a:r>
            <a:r>
              <a:rPr lang="en-US" dirty="0"/>
              <a:t>. </a:t>
            </a:r>
          </a:p>
          <a:p>
            <a:pPr marL="0" lvl="0" indent="0">
              <a:buFont typeface="Arial" panose="020B0604020202020204" pitchFamily="34" charset="0"/>
              <a:buNone/>
            </a:pPr>
            <a:r>
              <a:rPr lang="en-US" dirty="0"/>
              <a:t>7. Certificate of training pastors and </a:t>
            </a:r>
            <a:r>
              <a:rPr lang="en-US" dirty="0" err="1"/>
              <a:t>christian</a:t>
            </a:r>
            <a:r>
              <a:rPr lang="en-US" dirty="0"/>
              <a:t> leaders, </a:t>
            </a:r>
            <a:r>
              <a:rPr lang="en-US" dirty="0" err="1"/>
              <a:t>douala</a:t>
            </a:r>
            <a:r>
              <a:rPr lang="en-US" dirty="0"/>
              <a:t>, </a:t>
            </a:r>
            <a:r>
              <a:rPr lang="en-US" dirty="0" err="1"/>
              <a:t>cfbp</a:t>
            </a:r>
            <a:r>
              <a:rPr lang="en-US" dirty="0"/>
              <a:t>. </a:t>
            </a:r>
          </a:p>
          <a:p>
            <a:pPr marL="0" lvl="0" indent="0">
              <a:buFont typeface="Arial" panose="020B0604020202020204" pitchFamily="34" charset="0"/>
              <a:buNone/>
            </a:pPr>
            <a:r>
              <a:rPr lang="en-US" dirty="0"/>
              <a:t>8. Ph d theology cornerstone seminary, 2012</a:t>
            </a:r>
          </a:p>
          <a:p>
            <a:pPr marL="0" lvl="0" indent="0">
              <a:buFont typeface="Arial" panose="020B0604020202020204" pitchFamily="34" charset="0"/>
              <a:buNone/>
            </a:pPr>
            <a:endParaRPr lang="en-US" sz="1200" kern="1200" dirty="0">
              <a:solidFill>
                <a:schemeClr val="tx1"/>
              </a:solidFill>
              <a:latin typeface="+mn-lt"/>
              <a:ea typeface="+mn-ea"/>
              <a:cs typeface="+mn-cs"/>
            </a:endParaRPr>
          </a:p>
          <a:p>
            <a:pPr marL="0" lvl="0" indent="0">
              <a:buFont typeface="Arial" panose="020B0604020202020204" pitchFamily="34" charset="0"/>
              <a:buNone/>
            </a:pPr>
            <a:r>
              <a:rPr lang="en-US" sz="1200" kern="1200" dirty="0">
                <a:solidFill>
                  <a:schemeClr val="tx1"/>
                </a:solidFill>
                <a:latin typeface="+mn-lt"/>
                <a:ea typeface="+mn-ea"/>
                <a:cs typeface="+mn-cs"/>
              </a:rPr>
              <a:t>His previous background was as a linguist, including senior translator for the Ministry of Commercial and </a:t>
            </a:r>
            <a:r>
              <a:rPr lang="en-US" sz="1200" kern="1200" dirty="0" err="1">
                <a:solidFill>
                  <a:schemeClr val="tx1"/>
                </a:solidFill>
                <a:latin typeface="+mn-lt"/>
                <a:ea typeface="+mn-ea"/>
                <a:cs typeface="+mn-cs"/>
              </a:rPr>
              <a:t>Induistrial</a:t>
            </a:r>
            <a:r>
              <a:rPr lang="en-US" sz="1200" kern="1200" dirty="0">
                <a:solidFill>
                  <a:schemeClr val="tx1"/>
                </a:solidFill>
                <a:latin typeface="+mn-lt"/>
                <a:ea typeface="+mn-ea"/>
                <a:cs typeface="+mn-cs"/>
              </a:rPr>
              <a:t> Development of Cameroon</a:t>
            </a:r>
          </a:p>
          <a:p>
            <a:pPr marL="0" lvl="0" indent="0">
              <a:buFont typeface="Arial" panose="020B0604020202020204" pitchFamily="34" charset="0"/>
              <a:buNone/>
            </a:pPr>
            <a:r>
              <a:rPr lang="en-US" sz="1200" kern="1200" dirty="0">
                <a:solidFill>
                  <a:schemeClr val="tx1"/>
                </a:solidFill>
                <a:latin typeface="+mn-lt"/>
                <a:ea typeface="+mn-ea"/>
                <a:cs typeface="+mn-cs"/>
              </a:rPr>
              <a:t>He currently serves as Hub coordinator for Cameroon, and as regional coordinator for central francophone Africa for OCC and national director for Cameroon of EHC as well as several other ministry involvements.</a:t>
            </a:r>
          </a:p>
        </p:txBody>
      </p:sp>
      <p:sp>
        <p:nvSpPr>
          <p:cNvPr id="4" name="Slide Number Placeholder 3"/>
          <p:cNvSpPr>
            <a:spLocks noGrp="1"/>
          </p:cNvSpPr>
          <p:nvPr>
            <p:ph type="sldNum" sz="quarter" idx="5"/>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73096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Rectangle 3">
            <a:extLst>
              <a:ext uri="{FF2B5EF4-FFF2-40B4-BE49-F238E27FC236}">
                <a16:creationId xmlns:a16="http://schemas.microsoft.com/office/drawing/2014/main" id="{F75ABE7F-650A-8E7B-C319-2545EF486292}"/>
              </a:ext>
            </a:extLst>
          </p:cNvPr>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15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B93266-8FB4-430B-8AE3-3A53F50E1A0B}" type="datetime1">
              <a:rPr lang="en-US" smtClean="0"/>
              <a:pPr/>
              <a:t>6/12/2024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4532553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B93266-8FB4-430B-8AE3-3A53F50E1A0B}" type="datetime1">
              <a:rPr lang="en-US" smtClean="0"/>
              <a:pPr/>
              <a:t>6/12/2024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679205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B93266-8FB4-430B-8AE3-3A53F50E1A0B}" type="datetime1">
              <a:rPr lang="en-US" smtClean="0"/>
              <a:pPr/>
              <a:t>6/12/2024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409649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B93266-8FB4-430B-8AE3-3A53F50E1A0B}" type="datetime1">
              <a:rPr lang="en-US" smtClean="0"/>
              <a:pPr/>
              <a:t>6/12/2024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8147693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B93266-8FB4-430B-8AE3-3A53F50E1A0B}" type="datetime1">
              <a:rPr lang="en-US" smtClean="0"/>
              <a:pPr/>
              <a:t>6/12/2024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Add a footer</a:t>
            </a:r>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2565165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B93266-8FB4-430B-8AE3-3A53F50E1A0B}" type="datetime1">
              <a:rPr lang="en-US" smtClean="0"/>
              <a:pPr/>
              <a:t>6/12/2024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Add a footer</a:t>
            </a:r>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4886539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872EE9-AF66-483C-961F-59B9F002993E}" type="datetime1">
              <a:rPr lang="en-US" smtClean="0"/>
              <a:pPr/>
              <a:t>6/12/2024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Add a footer</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5186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BEAFD5-7FA3-40FB-875B-457FB46B25A4}" type="datetime1">
              <a:rPr lang="en-US" smtClean="0"/>
              <a:pPr/>
              <a:t>6/12/2024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Add a footer</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8603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318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dirty="0"/>
              <a:t>‹#›</a:t>
            </a:fld>
            <a:endParaRPr lang="en-US" dirty="0"/>
          </a:p>
        </p:txBody>
      </p:sp>
      <p:sp>
        <p:nvSpPr>
          <p:cNvPr id="2" name="Rectangle 1">
            <a:extLst>
              <a:ext uri="{FF2B5EF4-FFF2-40B4-BE49-F238E27FC236}">
                <a16:creationId xmlns:a16="http://schemas.microsoft.com/office/drawing/2014/main" id="{B49B98D9-80D3-90E5-AD3F-FE1052DB776B}"/>
              </a:ext>
            </a:extLst>
          </p:cNvPr>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818DF1-90E3-B187-6537-0C7110D825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pic>
        <p:nvPicPr>
          <p:cNvPr id="9" name="Picture 2" descr="C:\Users\alisogol\Desktop\GS Logo_ForE-mailInsertion (2).jpg">
            <a:extLst>
              <a:ext uri="{FF2B5EF4-FFF2-40B4-BE49-F238E27FC236}">
                <a16:creationId xmlns:a16="http://schemas.microsoft.com/office/drawing/2014/main" id="{5C05D3F6-20B6-3D5E-02AA-C10923FF5E0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26307"/>
            <a:ext cx="2404153" cy="56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7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10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83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725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75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6D3E69-950F-1F23-C873-99FD0D803F5D}"/>
              </a:ext>
            </a:extLst>
          </p:cNvPr>
          <p:cNvSpPr/>
          <p:nvPr userDrawn="1"/>
        </p:nvSpPr>
        <p:spPr>
          <a:xfrm>
            <a:off x="7711702" y="-1"/>
            <a:ext cx="4480298" cy="6857999"/>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96159" y="166389"/>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838200" y="966489"/>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36266" y="2107321"/>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538B5CBC-8864-D676-36C3-62DBE6AD5546}"/>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560C2A-11A1-AF22-FD79-A488B60C9037}"/>
              </a:ext>
            </a:extLst>
          </p:cNvPr>
          <p:cNvPicPr>
            <a:picLocks noChangeAspect="1"/>
          </p:cNvPicPr>
          <p:nvPr userDrawn="1"/>
        </p:nvPicPr>
        <p:blipFill>
          <a:blip r:embed="rId2"/>
          <a:stretch>
            <a:fillRect/>
          </a:stretch>
        </p:blipFill>
        <p:spPr>
          <a:xfrm>
            <a:off x="0" y="6310763"/>
            <a:ext cx="2318657" cy="547235"/>
          </a:xfrm>
          <a:prstGeom prst="rect">
            <a:avLst/>
          </a:prstGeom>
        </p:spPr>
      </p:pic>
    </p:spTree>
    <p:extLst>
      <p:ext uri="{BB962C8B-B14F-4D97-AF65-F5344CB8AC3E}">
        <p14:creationId xmlns:p14="http://schemas.microsoft.com/office/powerpoint/2010/main" val="407816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01E0B12-F9DE-47EF-A076-CF602073F1B2}" type="datetime1">
              <a:rPr lang="en-US" smtClean="0"/>
              <a:pPr/>
              <a:t>6/12/2024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t>‹#›</a:t>
            </a:fld>
            <a:endParaRPr lang="en-US"/>
          </a:p>
        </p:txBody>
      </p:sp>
      <p:sp>
        <p:nvSpPr>
          <p:cNvPr id="8" name="Rectangle 7">
            <a:extLst>
              <a:ext uri="{FF2B5EF4-FFF2-40B4-BE49-F238E27FC236}">
                <a16:creationId xmlns:a16="http://schemas.microsoft.com/office/drawing/2014/main" id="{CE6C1144-E2FE-5DCD-3B6F-84007EFA23D2}"/>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alisogol\Desktop\GS Logo_ForE-mailInsertion (2).jpg">
            <a:extLst>
              <a:ext uri="{FF2B5EF4-FFF2-40B4-BE49-F238E27FC236}">
                <a16:creationId xmlns:a16="http://schemas.microsoft.com/office/drawing/2014/main" id="{E323BC1A-3C05-234C-3400-5922756FDA1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10276" y="-1148"/>
            <a:ext cx="3491880" cy="82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21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6DC69F0E-7712-82D2-70E7-9EB8C68C4FCE}"/>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alisogol\Desktop\GS Logo_ForE-mailInsertion (2).jpg">
            <a:extLst>
              <a:ext uri="{FF2B5EF4-FFF2-40B4-BE49-F238E27FC236}">
                <a16:creationId xmlns:a16="http://schemas.microsoft.com/office/drawing/2014/main" id="{834AC68D-45BB-73C3-82B4-0337C705BC03}"/>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9719352" y="6276715"/>
            <a:ext cx="2472647" cy="58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3381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GlobeServe Resources</a:t>
            </a:r>
          </a:p>
        </p:txBody>
      </p:sp>
      <p:sp>
        <p:nvSpPr>
          <p:cNvPr id="3" name="Subtitle 2"/>
          <p:cNvSpPr>
            <a:spLocks noGrp="1"/>
          </p:cNvSpPr>
          <p:nvPr>
            <p:ph type="subTitle" idx="1"/>
          </p:nvPr>
        </p:nvSpPr>
        <p:spPr>
          <a:xfrm>
            <a:off x="924560" y="2393972"/>
            <a:ext cx="10429239" cy="2054429"/>
          </a:xfrm>
        </p:spPr>
        <p:txBody>
          <a:bodyPr>
            <a:normAutofit/>
          </a:bodyPr>
          <a:lstStyle/>
          <a:p>
            <a:pPr algn="ctr"/>
            <a:r>
              <a:rPr lang="en-US" sz="4800" b="1" dirty="0">
                <a:solidFill>
                  <a:schemeClr val="accent1">
                    <a:lumMod val="60000"/>
                    <a:lumOff val="40000"/>
                  </a:schemeClr>
                </a:solidFill>
              </a:rPr>
              <a:t>Missionary Training Resource Team</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6DC3-EF9E-8AE8-128A-188198792A2C}"/>
              </a:ext>
            </a:extLst>
          </p:cNvPr>
          <p:cNvSpPr>
            <a:spLocks noGrp="1"/>
          </p:cNvSpPr>
          <p:nvPr>
            <p:ph type="title"/>
          </p:nvPr>
        </p:nvSpPr>
        <p:spPr>
          <a:xfrm>
            <a:off x="838200" y="365125"/>
            <a:ext cx="10515600" cy="1325563"/>
          </a:xfrm>
        </p:spPr>
        <p:txBody>
          <a:bodyPr>
            <a:normAutofit/>
          </a:bodyPr>
          <a:lstStyle/>
          <a:p>
            <a:r>
              <a:rPr lang="en-US"/>
              <a:t>2023-2024 Accomplishments</a:t>
            </a:r>
          </a:p>
        </p:txBody>
      </p:sp>
      <p:graphicFrame>
        <p:nvGraphicFramePr>
          <p:cNvPr id="43" name="Content Placeholder 2">
            <a:extLst>
              <a:ext uri="{FF2B5EF4-FFF2-40B4-BE49-F238E27FC236}">
                <a16:creationId xmlns:a16="http://schemas.microsoft.com/office/drawing/2014/main" id="{BD7CCCA0-46CB-562B-F877-6C3B4FADDFB5}"/>
              </a:ext>
            </a:extLst>
          </p:cNvPr>
          <p:cNvGraphicFramePr/>
          <p:nvPr>
            <p:extLst>
              <p:ext uri="{D42A27DB-BD31-4B8C-83A1-F6EECF244321}">
                <p14:modId xmlns:p14="http://schemas.microsoft.com/office/powerpoint/2010/main" val="3138811506"/>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275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C8361D6-1F35-6771-E23D-9EEAE7DAB251}"/>
              </a:ext>
            </a:extLst>
          </p:cNvPr>
          <p:cNvSpPr>
            <a:spLocks noGrp="1"/>
          </p:cNvSpPr>
          <p:nvPr>
            <p:ph type="title"/>
          </p:nvPr>
        </p:nvSpPr>
        <p:spPr>
          <a:xfrm>
            <a:off x="838200" y="1115786"/>
            <a:ext cx="3473851" cy="4626428"/>
          </a:xfrm>
          <a:effectLst/>
        </p:spPr>
        <p:txBody>
          <a:bodyPr anchor="ctr">
            <a:normAutofit fontScale="90000"/>
          </a:bodyPr>
          <a:lstStyle/>
          <a:p>
            <a:pPr algn="ctr"/>
            <a:br>
              <a:rPr lang="en-US" sz="4000" dirty="0">
                <a:solidFill>
                  <a:schemeClr val="tx1">
                    <a:lumMod val="95000"/>
                  </a:schemeClr>
                </a:solidFill>
                <a:latin typeface="Calibri" panose="020F0502020204030204" pitchFamily="34" charset="0"/>
                <a:ea typeface="Times New Roman" panose="02020603050405020304" pitchFamily="18" charset="0"/>
                <a:cs typeface="Calibri" panose="020F0502020204030204" pitchFamily="34" charset="0"/>
              </a:rPr>
            </a:br>
            <a:r>
              <a:rPr lang="en-US" sz="40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The Training Team is successful if the following outcomes are realized:</a:t>
            </a:r>
            <a:br>
              <a:rPr lang="en-US" sz="40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br>
            <a:br>
              <a:rPr lang="en-US" sz="4000"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rPr>
            </a:br>
            <a:endParaRPr lang="en-US" sz="4000" dirty="0">
              <a:solidFill>
                <a:schemeClr val="tx1">
                  <a:lumMod val="95000"/>
                </a:schemeClr>
              </a:solidFill>
            </a:endParaRP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D153DB-F193-B721-8D5A-ACDAA9D389A6}"/>
              </a:ext>
            </a:extLst>
          </p:cNvPr>
          <p:cNvSpPr>
            <a:spLocks noGrp="1"/>
          </p:cNvSpPr>
          <p:nvPr>
            <p:ph idx="1"/>
          </p:nvPr>
        </p:nvSpPr>
        <p:spPr>
          <a:xfrm>
            <a:off x="4996543" y="1115786"/>
            <a:ext cx="5713790" cy="4626428"/>
          </a:xfrm>
        </p:spPr>
        <p:txBody>
          <a:bodyPr anchor="ctr">
            <a:normAutofit/>
          </a:bodyPr>
          <a:lstStyle/>
          <a:p>
            <a:pPr marL="457200" indent="-457200">
              <a:spcBef>
                <a:spcPts val="1500"/>
              </a:spcBef>
              <a:buAutoNum type="arabicPeriod"/>
            </a:pPr>
            <a:r>
              <a:rPr lang="en-US" sz="24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New missionary training initiatives are started among partners</a:t>
            </a:r>
          </a:p>
          <a:p>
            <a:pPr marL="457200" indent="-457200">
              <a:spcBef>
                <a:spcPts val="1500"/>
              </a:spcBef>
              <a:buAutoNum type="arabicPeriod"/>
            </a:pPr>
            <a:r>
              <a:rPr lang="en-US" sz="2400" dirty="0">
                <a:solidFill>
                  <a:schemeClr val="tx1">
                    <a:lumMod val="95000"/>
                  </a:schemeClr>
                </a:solidFill>
                <a:effectLst/>
                <a:latin typeface="Calibri" panose="020F0502020204030204" pitchFamily="34" charset="0"/>
                <a:ea typeface="Calibri" panose="020F0502020204030204" pitchFamily="34" charset="0"/>
                <a:cs typeface="Calibri" panose="020F0502020204030204" pitchFamily="34" charset="0"/>
              </a:rPr>
              <a:t>Existing missionary training initiatives are strengthened</a:t>
            </a:r>
          </a:p>
          <a:p>
            <a:pPr marL="457200" indent="-457200">
              <a:spcBef>
                <a:spcPts val="1500"/>
              </a:spcBef>
              <a:buAutoNum type="arabicPeriod"/>
            </a:pPr>
            <a:r>
              <a:rPr lang="en-US" sz="24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Training resources are collected and shared</a:t>
            </a:r>
          </a:p>
          <a:p>
            <a:pPr marL="457200" indent="-457200">
              <a:spcBef>
                <a:spcPts val="1500"/>
              </a:spcBef>
              <a:buAutoNum type="arabicPeriod"/>
            </a:pPr>
            <a:r>
              <a:rPr lang="en-US" sz="24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Training initiatives collaborate more</a:t>
            </a:r>
          </a:p>
          <a:p>
            <a:pPr marL="457200" indent="-457200">
              <a:spcBef>
                <a:spcPts val="1500"/>
              </a:spcBef>
              <a:buAutoNum type="arabicPeriod"/>
            </a:pPr>
            <a:r>
              <a:rPr lang="en-US" sz="24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New missionaries are trained and fielded as a result of these activities.</a:t>
            </a:r>
          </a:p>
        </p:txBody>
      </p:sp>
    </p:spTree>
    <p:extLst>
      <p:ext uri="{BB962C8B-B14F-4D97-AF65-F5344CB8AC3E}">
        <p14:creationId xmlns:p14="http://schemas.microsoft.com/office/powerpoint/2010/main" val="20294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2CFF-65AA-06F8-A1DF-67F0BB2648C3}"/>
              </a:ext>
            </a:extLst>
          </p:cNvPr>
          <p:cNvSpPr>
            <a:spLocks noGrp="1"/>
          </p:cNvSpPr>
          <p:nvPr>
            <p:ph type="title"/>
          </p:nvPr>
        </p:nvSpPr>
        <p:spPr>
          <a:xfrm>
            <a:off x="838200" y="365125"/>
            <a:ext cx="10515600" cy="5852795"/>
          </a:xfrm>
        </p:spPr>
        <p:txBody>
          <a:bodyPr>
            <a:normAutofit/>
          </a:bodyPr>
          <a:lstStyle/>
          <a:p>
            <a:pPr algn="ctr"/>
            <a:r>
              <a:rPr lang="en-US" sz="3600" dirty="0">
                <a:effectLst/>
                <a:latin typeface="Calibri" panose="020F0502020204030204" pitchFamily="34" charset="0"/>
                <a:ea typeface="Times New Roman" panose="02020603050405020304" pitchFamily="18" charset="0"/>
              </a:rPr>
              <a:t>The purpose of the </a:t>
            </a:r>
            <a:r>
              <a:rPr lang="en-US" sz="3600" i="1" dirty="0">
                <a:effectLst/>
                <a:latin typeface="Calibri" panose="020F0502020204030204" pitchFamily="34" charset="0"/>
                <a:ea typeface="Times New Roman" panose="02020603050405020304" pitchFamily="18" charset="0"/>
              </a:rPr>
              <a:t>GlobeServe Missionary Training Resource Team</a:t>
            </a:r>
            <a:r>
              <a:rPr lang="en-US" sz="3600" dirty="0">
                <a:effectLst/>
                <a:latin typeface="Calibri" panose="020F0502020204030204" pitchFamily="34" charset="0"/>
                <a:ea typeface="Times New Roman" panose="02020603050405020304" pitchFamily="18" charset="0"/>
              </a:rPr>
              <a:t> is to facilitate the development of training initiatives which are focused on training missionaries to see disciple-making movements established among unreached people groups, and to facilitate excellence and collaboration among GlobeServe members involved in training.</a:t>
            </a:r>
            <a:endParaRPr lang="en-US" sz="8800" dirty="0"/>
          </a:p>
        </p:txBody>
      </p:sp>
    </p:spTree>
    <p:extLst>
      <p:ext uri="{BB962C8B-B14F-4D97-AF65-F5344CB8AC3E}">
        <p14:creationId xmlns:p14="http://schemas.microsoft.com/office/powerpoint/2010/main" val="154196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E065E475-3FC8-0716-C638-52A69D6C6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2" y="1002535"/>
            <a:ext cx="12139995" cy="422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5C047BC-AF73-FFBE-8D7E-584167E80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430" y="1047153"/>
            <a:ext cx="5321147" cy="476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3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a:extLst>
              <a:ext uri="{FF2B5EF4-FFF2-40B4-BE49-F238E27FC236}">
                <a16:creationId xmlns:a16="http://schemas.microsoft.com/office/drawing/2014/main" id="{54CFA4FF-2667-F790-8485-D79D57BE9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246" y="326157"/>
            <a:ext cx="5717753" cy="551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1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a:extLst>
              <a:ext uri="{FF2B5EF4-FFF2-40B4-BE49-F238E27FC236}">
                <a16:creationId xmlns:a16="http://schemas.microsoft.com/office/drawing/2014/main" id="{C2CD363F-3680-0549-36CE-FD50D0151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128" y="667439"/>
            <a:ext cx="5188944" cy="521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78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957858A-9DC8-9BBC-ECBE-98C2BD88A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943" y="328593"/>
            <a:ext cx="8038609" cy="537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86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348B-8449-680A-834C-6C66E017CFA4}"/>
              </a:ext>
            </a:extLst>
          </p:cNvPr>
          <p:cNvSpPr>
            <a:spLocks noGrp="1"/>
          </p:cNvSpPr>
          <p:nvPr>
            <p:ph type="title"/>
          </p:nvPr>
        </p:nvSpPr>
        <p:spPr/>
        <p:txBody>
          <a:bodyPr/>
          <a:lstStyle/>
          <a:p>
            <a:r>
              <a:rPr lang="en-US" dirty="0"/>
              <a:t>Team Composition</a:t>
            </a:r>
          </a:p>
        </p:txBody>
      </p:sp>
      <p:sp>
        <p:nvSpPr>
          <p:cNvPr id="3" name="Content Placeholder 2">
            <a:extLst>
              <a:ext uri="{FF2B5EF4-FFF2-40B4-BE49-F238E27FC236}">
                <a16:creationId xmlns:a16="http://schemas.microsoft.com/office/drawing/2014/main" id="{6986C533-84E9-7A56-E8DC-B23FEE43E5B7}"/>
              </a:ext>
            </a:extLst>
          </p:cNvPr>
          <p:cNvSpPr>
            <a:spLocks noGrp="1"/>
          </p:cNvSpPr>
          <p:nvPr>
            <p:ph idx="1"/>
          </p:nvPr>
        </p:nvSpPr>
        <p:spPr/>
        <p:txBody>
          <a:bodyPr>
            <a:normAutofit lnSpcReduction="10000"/>
          </a:bodyPr>
          <a:lstStyle/>
          <a:p>
            <a:pPr marL="0" marR="0" indent="0">
              <a:spcBef>
                <a:spcPts val="0"/>
              </a:spcBef>
              <a:spcAft>
                <a:spcPts val="600"/>
              </a:spcAft>
              <a:buNone/>
            </a:pPr>
            <a:r>
              <a:rPr lang="en-US" sz="3200" dirty="0">
                <a:effectLst/>
                <a:latin typeface="Calibri" panose="020F0502020204030204" pitchFamily="34" charset="0"/>
                <a:ea typeface="Times New Roman" panose="02020603050405020304" pitchFamily="18" charset="0"/>
              </a:rPr>
              <a:t>The current team  consists of </a:t>
            </a:r>
          </a:p>
          <a:p>
            <a:pPr lvl="1">
              <a:spcBef>
                <a:spcPts val="0"/>
              </a:spcBef>
              <a:buClr>
                <a:srgbClr val="2E74B5"/>
              </a:buClr>
              <a:tabLst>
                <a:tab pos="285750" algn="l"/>
              </a:tabLst>
            </a:pPr>
            <a:r>
              <a:rPr lang="en-US" dirty="0">
                <a:effectLst/>
                <a:latin typeface="Calibri" panose="020F0502020204030204" pitchFamily="34" charset="0"/>
                <a:ea typeface="Times New Roman" panose="02020603050405020304" pitchFamily="18" charset="0"/>
              </a:rPr>
              <a:t>Paul Hartford</a:t>
            </a:r>
          </a:p>
          <a:p>
            <a:pPr lvl="1">
              <a:spcBef>
                <a:spcPts val="0"/>
              </a:spcBef>
              <a:buClr>
                <a:srgbClr val="2E74B5"/>
              </a:buClr>
              <a:tabLst>
                <a:tab pos="285750" algn="l"/>
              </a:tabLst>
            </a:pPr>
            <a:r>
              <a:rPr lang="en-US" dirty="0">
                <a:effectLst/>
                <a:latin typeface="Calibri" panose="020F0502020204030204" pitchFamily="34" charset="0"/>
                <a:ea typeface="Times New Roman" panose="02020603050405020304" pitchFamily="18" charset="0"/>
              </a:rPr>
              <a:t>Segun Adekoya</a:t>
            </a:r>
          </a:p>
          <a:p>
            <a:pPr lvl="1">
              <a:spcBef>
                <a:spcPts val="0"/>
              </a:spcBef>
              <a:buClr>
                <a:srgbClr val="2E74B5"/>
              </a:buClr>
              <a:tabLst>
                <a:tab pos="285750" algn="l"/>
              </a:tabLst>
            </a:pPr>
            <a:r>
              <a:rPr lang="en-US" dirty="0">
                <a:effectLst/>
                <a:latin typeface="Calibri" panose="020F0502020204030204" pitchFamily="34" charset="0"/>
                <a:ea typeface="Times New Roman" panose="02020603050405020304" pitchFamily="18" charset="0"/>
              </a:rPr>
              <a:t>Sunday Ajibade</a:t>
            </a:r>
          </a:p>
          <a:p>
            <a:pPr>
              <a:spcBef>
                <a:spcPts val="0"/>
              </a:spcBef>
              <a:buClr>
                <a:srgbClr val="2E74B5"/>
              </a:buClr>
              <a:tabLst>
                <a:tab pos="285750" algn="l"/>
              </a:tabLst>
            </a:pPr>
            <a:r>
              <a:rPr lang="en-US" sz="3200" dirty="0">
                <a:effectLst/>
                <a:latin typeface="Calibri" panose="020F0502020204030204" pitchFamily="34" charset="0"/>
                <a:ea typeface="Times New Roman" panose="02020603050405020304" pitchFamily="18" charset="0"/>
              </a:rPr>
              <a:t>Recently added representatives from Francophone Africa:</a:t>
            </a:r>
          </a:p>
          <a:p>
            <a:pPr lvl="1">
              <a:spcBef>
                <a:spcPts val="0"/>
              </a:spcBef>
              <a:buClr>
                <a:srgbClr val="2E74B5"/>
              </a:buClr>
              <a:tabLst>
                <a:tab pos="285750" algn="l"/>
                <a:tab pos="4572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Kassum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Balbone</a:t>
            </a:r>
            <a:r>
              <a:rPr lang="en-US" dirty="0">
                <a:effectLst/>
                <a:latin typeface="Calibri" panose="020F0502020204030204" pitchFamily="34" charset="0"/>
                <a:ea typeface="Times New Roman" panose="02020603050405020304" pitchFamily="18" charset="0"/>
                <a:cs typeface="Times New Roman" panose="02020603050405020304" pitchFamily="18" charset="0"/>
              </a:rPr>
              <a:t> – West Francophone Africa</a:t>
            </a:r>
          </a:p>
          <a:p>
            <a:pPr lvl="1">
              <a:spcBef>
                <a:spcPts val="0"/>
              </a:spcBef>
              <a:buClr>
                <a:srgbClr val="2E74B5"/>
              </a:buClr>
              <a:tabLst>
                <a:tab pos="285750" algn="l"/>
                <a:tab pos="457200" algn="l"/>
              </a:tabLst>
            </a:pPr>
            <a:r>
              <a:rPr lang="fr-FR" dirty="0">
                <a:effectLst/>
                <a:latin typeface="Calibri" panose="020F0502020204030204" pitchFamily="34" charset="0"/>
                <a:ea typeface="Times New Roman" panose="02020603050405020304" pitchFamily="18" charset="0"/>
                <a:cs typeface="Times New Roman" panose="02020603050405020304" pitchFamily="18" charset="0"/>
              </a:rPr>
              <a:t>Lazare </a:t>
            </a:r>
            <a:r>
              <a:rPr lang="fr-FR" dirty="0" err="1">
                <a:effectLst/>
                <a:latin typeface="Calibri" panose="020F0502020204030204" pitchFamily="34" charset="0"/>
                <a:ea typeface="Times New Roman" panose="02020603050405020304" pitchFamily="18" charset="0"/>
                <a:cs typeface="Times New Roman" panose="02020603050405020304" pitchFamily="18" charset="0"/>
              </a:rPr>
              <a:t>Naida</a:t>
            </a:r>
            <a:r>
              <a:rPr lang="fr-FR" dirty="0">
                <a:effectLst/>
                <a:latin typeface="Calibri" panose="020F0502020204030204" pitchFamily="34" charset="0"/>
                <a:ea typeface="Times New Roman" panose="02020603050405020304" pitchFamily="18" charset="0"/>
                <a:cs typeface="Times New Roman" panose="02020603050405020304" pitchFamily="18" charset="0"/>
              </a:rPr>
              <a:t> – Central Francophone </a:t>
            </a:r>
            <a:r>
              <a:rPr lang="en-US" dirty="0">
                <a:effectLst/>
                <a:latin typeface="Calibri" panose="020F0502020204030204" pitchFamily="34" charset="0"/>
                <a:ea typeface="Times New Roman" panose="02020603050405020304" pitchFamily="18" charset="0"/>
                <a:cs typeface="Times New Roman" panose="02020603050405020304" pitchFamily="18" charset="0"/>
              </a:rPr>
              <a:t>Africa</a:t>
            </a:r>
          </a:p>
          <a:p>
            <a:pPr>
              <a:spcBef>
                <a:spcPts val="0"/>
              </a:spcBef>
              <a:buClr>
                <a:srgbClr val="2E74B5"/>
              </a:buClr>
              <a:tabLst>
                <a:tab pos="285750" algn="l"/>
              </a:tabLst>
            </a:pPr>
            <a:r>
              <a:rPr lang="en-US" sz="3200" dirty="0">
                <a:effectLst/>
                <a:latin typeface="Calibri" panose="020F0502020204030204" pitchFamily="34" charset="0"/>
                <a:ea typeface="Times New Roman" panose="02020603050405020304" pitchFamily="18" charset="0"/>
              </a:rPr>
              <a:t>We need to identify new representatives for this team from</a:t>
            </a:r>
          </a:p>
          <a:p>
            <a:pPr lvl="1">
              <a:spcBef>
                <a:spcPts val="0"/>
              </a:spcBef>
              <a:buClr>
                <a:srgbClr val="2E74B5"/>
              </a:buClr>
              <a:tabLst>
                <a:tab pos="285750" algn="l"/>
              </a:tabLst>
            </a:pPr>
            <a:r>
              <a:rPr lang="en-US" dirty="0">
                <a:effectLst/>
                <a:latin typeface="Calibri" panose="020F0502020204030204" pitchFamily="34" charset="0"/>
                <a:ea typeface="Times New Roman" panose="02020603050405020304" pitchFamily="18" charset="0"/>
              </a:rPr>
              <a:t>Southeast Asia</a:t>
            </a:r>
          </a:p>
          <a:p>
            <a:pPr lvl="1">
              <a:spcBef>
                <a:spcPts val="0"/>
              </a:spcBef>
              <a:buClr>
                <a:srgbClr val="2E74B5"/>
              </a:buClr>
              <a:tabLst>
                <a:tab pos="285750" algn="l"/>
              </a:tabLst>
            </a:pPr>
            <a:r>
              <a:rPr lang="en-US" dirty="0">
                <a:latin typeface="Calibri" panose="020F0502020204030204" pitchFamily="34" charset="0"/>
                <a:ea typeface="Times New Roman" panose="02020603050405020304" pitchFamily="18" charset="0"/>
              </a:rPr>
              <a:t>S</a:t>
            </a:r>
            <a:r>
              <a:rPr lang="en-US" dirty="0">
                <a:effectLst/>
                <a:latin typeface="Calibri" panose="020F0502020204030204" pitchFamily="34" charset="0"/>
                <a:ea typeface="Times New Roman" panose="02020603050405020304" pitchFamily="18" charset="0"/>
              </a:rPr>
              <a:t>outh Asia</a:t>
            </a:r>
          </a:p>
          <a:p>
            <a:pPr lvl="1">
              <a:spcBef>
                <a:spcPts val="0"/>
              </a:spcBef>
              <a:buClr>
                <a:srgbClr val="2E74B5"/>
              </a:buClr>
              <a:tabLst>
                <a:tab pos="285750" algn="l"/>
              </a:tabLst>
            </a:pPr>
            <a:r>
              <a:rPr lang="en-US" dirty="0">
                <a:latin typeface="Calibri" panose="020F0502020204030204" pitchFamily="34" charset="0"/>
                <a:ea typeface="Times New Roman" panose="02020603050405020304" pitchFamily="18" charset="0"/>
              </a:rPr>
              <a:t>Indonesia</a:t>
            </a:r>
            <a:endParaRPr lang="en-US" dirty="0">
              <a:effectLst/>
              <a:latin typeface="Calibri" panose="020F0502020204030204" pitchFamily="34" charset="0"/>
              <a:ea typeface="Times New Roman" panose="02020603050405020304" pitchFamily="18" charset="0"/>
            </a:endParaRPr>
          </a:p>
          <a:p>
            <a:pPr lvl="1">
              <a:spcBef>
                <a:spcPts val="0"/>
              </a:spcBef>
              <a:buClr>
                <a:srgbClr val="2E74B5"/>
              </a:buClr>
              <a:tabLst>
                <a:tab pos="285750" algn="l"/>
              </a:tabLst>
            </a:pPr>
            <a:r>
              <a:rPr lang="en-US" dirty="0">
                <a:effectLst/>
                <a:latin typeface="Calibri" panose="020F0502020204030204" pitchFamily="34" charset="0"/>
                <a:ea typeface="Times New Roman" panose="02020603050405020304" pitchFamily="18" charset="0"/>
              </a:rPr>
              <a:t>East Africa</a:t>
            </a:r>
          </a:p>
          <a:p>
            <a:pPr lvl="1">
              <a:spcBef>
                <a:spcPts val="0"/>
              </a:spcBef>
              <a:buClr>
                <a:srgbClr val="2E74B5"/>
              </a:buClr>
              <a:tabLst>
                <a:tab pos="285750" algn="l"/>
              </a:tabLst>
            </a:pPr>
            <a:r>
              <a:rPr lang="en-US" dirty="0">
                <a:effectLst/>
                <a:latin typeface="Calibri" panose="020F0502020204030204" pitchFamily="34" charset="0"/>
                <a:ea typeface="Times New Roman" panose="02020603050405020304" pitchFamily="18" charset="0"/>
              </a:rPr>
              <a:t>Latin America</a:t>
            </a:r>
          </a:p>
          <a:p>
            <a:pPr marL="457200" lvl="1" indent="0">
              <a:spcBef>
                <a:spcPts val="0"/>
              </a:spcBef>
              <a:buClr>
                <a:srgbClr val="2E74B5"/>
              </a:buClr>
              <a:buNone/>
              <a:tabLst>
                <a:tab pos="285750" algn="l"/>
              </a:tabLst>
            </a:pPr>
            <a:endParaRPr lang="en-US" sz="1050" dirty="0">
              <a:effectLst/>
              <a:latin typeface="Calibri" panose="020F050202020403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8864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2FA6AEC-717B-C410-B7E6-EF9FC7C9B0D7}"/>
              </a:ext>
            </a:extLst>
          </p:cNvPr>
          <p:cNvSpPr>
            <a:spLocks noGrp="1"/>
          </p:cNvSpPr>
          <p:nvPr>
            <p:ph type="title"/>
          </p:nvPr>
        </p:nvSpPr>
        <p:spPr>
          <a:xfrm>
            <a:off x="838200" y="1115786"/>
            <a:ext cx="3473851" cy="4626428"/>
          </a:xfrm>
          <a:effectLst/>
        </p:spPr>
        <p:txBody>
          <a:bodyPr anchor="ctr">
            <a:normAutofit/>
          </a:bodyPr>
          <a:lstStyle/>
          <a:p>
            <a:pPr algn="r"/>
            <a:r>
              <a:rPr lang="en-US" sz="4000" dirty="0">
                <a:solidFill>
                  <a:schemeClr val="tx1">
                    <a:lumMod val="95000"/>
                  </a:schemeClr>
                </a:solidFill>
              </a:rPr>
              <a:t>Team Qualifications</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57ACAB-AA1C-AA16-1134-5BB005468AC2}"/>
              </a:ext>
            </a:extLst>
          </p:cNvPr>
          <p:cNvSpPr>
            <a:spLocks noGrp="1"/>
          </p:cNvSpPr>
          <p:nvPr>
            <p:ph idx="1"/>
          </p:nvPr>
        </p:nvSpPr>
        <p:spPr>
          <a:xfrm>
            <a:off x="4844146" y="283029"/>
            <a:ext cx="6847112" cy="6281057"/>
          </a:xfrm>
        </p:spPr>
        <p:txBody>
          <a:bodyPr anchor="ctr">
            <a:normAutofit/>
          </a:bodyPr>
          <a:lstStyle/>
          <a:p>
            <a:r>
              <a:rPr lang="en-US" dirty="0">
                <a:solidFill>
                  <a:schemeClr val="tx1">
                    <a:lumMod val="95000"/>
                  </a:schemeClr>
                </a:solidFill>
              </a:rPr>
              <a:t>A member in good standing of a GlobeServe Hub</a:t>
            </a:r>
          </a:p>
          <a:p>
            <a:r>
              <a:rPr lang="en-US" dirty="0">
                <a:solidFill>
                  <a:schemeClr val="tx1">
                    <a:lumMod val="95000"/>
                  </a:schemeClr>
                </a:solidFill>
              </a:rPr>
              <a:t>Significant intercultural ministry experience</a:t>
            </a:r>
          </a:p>
          <a:p>
            <a:r>
              <a:rPr lang="en-US" dirty="0">
                <a:solidFill>
                  <a:schemeClr val="tx1">
                    <a:lumMod val="95000"/>
                  </a:schemeClr>
                </a:solidFill>
              </a:rPr>
              <a:t>Significant experience as a trainer</a:t>
            </a:r>
          </a:p>
          <a:p>
            <a:r>
              <a:rPr lang="en-US" dirty="0">
                <a:solidFill>
                  <a:schemeClr val="tx1">
                    <a:lumMod val="95000"/>
                  </a:schemeClr>
                </a:solidFill>
              </a:rPr>
              <a:t>Significant training as a trainer</a:t>
            </a:r>
          </a:p>
          <a:p>
            <a:r>
              <a:rPr lang="en-US" dirty="0">
                <a:solidFill>
                  <a:schemeClr val="tx1">
                    <a:lumMod val="95000"/>
                  </a:schemeClr>
                </a:solidFill>
              </a:rPr>
              <a:t>Committed to GlobeServe principles, practices, and goals</a:t>
            </a:r>
          </a:p>
          <a:p>
            <a:r>
              <a:rPr lang="en-US" dirty="0">
                <a:solidFill>
                  <a:schemeClr val="tx1">
                    <a:lumMod val="95000"/>
                  </a:schemeClr>
                </a:solidFill>
              </a:rPr>
              <a:t>Ability to travel</a:t>
            </a:r>
          </a:p>
          <a:p>
            <a:r>
              <a:rPr lang="en-US" dirty="0">
                <a:solidFill>
                  <a:schemeClr val="tx1">
                    <a:lumMod val="95000"/>
                  </a:schemeClr>
                </a:solidFill>
              </a:rPr>
              <a:t>Willingness of organization to release time for travel </a:t>
            </a:r>
          </a:p>
        </p:txBody>
      </p:sp>
    </p:spTree>
    <p:extLst>
      <p:ext uri="{BB962C8B-B14F-4D97-AF65-F5344CB8AC3E}">
        <p14:creationId xmlns:p14="http://schemas.microsoft.com/office/powerpoint/2010/main" val="48580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2388</TotalTime>
  <Words>1438</Words>
  <Application>Microsoft Office PowerPoint</Application>
  <PresentationFormat>Widescreen</PresentationFormat>
  <Paragraphs>107</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vt:lpstr>
      <vt:lpstr>Corbel</vt:lpstr>
      <vt:lpstr>Depth</vt:lpstr>
      <vt:lpstr>GlobeServe Resources</vt:lpstr>
      <vt:lpstr>The purpose of the GlobeServe Missionary Training Resource Team is to facilitate the development of training initiatives which are focused on training missionaries to see disciple-making movements established among unreached people groups, and to facilitate excellence and collaboration among GlobeServe members involved in training.</vt:lpstr>
      <vt:lpstr>PowerPoint Presentation</vt:lpstr>
      <vt:lpstr>PowerPoint Presentation</vt:lpstr>
      <vt:lpstr>PowerPoint Presentation</vt:lpstr>
      <vt:lpstr>PowerPoint Presentation</vt:lpstr>
      <vt:lpstr>PowerPoint Presentation</vt:lpstr>
      <vt:lpstr>Team Composition</vt:lpstr>
      <vt:lpstr>Team Qualifications</vt:lpstr>
      <vt:lpstr>2023-2024 Accomplishments</vt:lpstr>
      <vt:lpstr> The Training Team is successful if the following outcomes are realized: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Hartford</dc:creator>
  <cp:lastModifiedBy>Paul Hartford</cp:lastModifiedBy>
  <cp:revision>1</cp:revision>
  <dcterms:created xsi:type="dcterms:W3CDTF">2024-06-09T18:31:00Z</dcterms:created>
  <dcterms:modified xsi:type="dcterms:W3CDTF">2024-06-12T06:53:49Z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