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4" r:id="rId6"/>
    <p:sldId id="270" r:id="rId7"/>
    <p:sldId id="259" r:id="rId8"/>
    <p:sldId id="260" r:id="rId9"/>
    <p:sldId id="261" r:id="rId10"/>
    <p:sldId id="269" r:id="rId11"/>
    <p:sldId id="258" r:id="rId12"/>
    <p:sldId id="265" r:id="rId13"/>
    <p:sldId id="267" r:id="rId14"/>
    <p:sldId id="268"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4660"/>
  </p:normalViewPr>
  <p:slideViewPr>
    <p:cSldViewPr snapToGrid="0">
      <p:cViewPr varScale="1">
        <p:scale>
          <a:sx n="97" d="100"/>
          <a:sy n="97" d="100"/>
        </p:scale>
        <p:origin x="86" y="1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682A-2FF1-EA34-431A-BB098A28E5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46C546-79DB-54DE-DF90-65A78F7E7A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ADE328-BD48-105D-6B1E-45E72030CED0}"/>
              </a:ext>
            </a:extLst>
          </p:cNvPr>
          <p:cNvSpPr>
            <a:spLocks noGrp="1"/>
          </p:cNvSpPr>
          <p:nvPr>
            <p:ph type="dt" sz="half" idx="10"/>
          </p:nvPr>
        </p:nvSpPr>
        <p:spPr/>
        <p:txBody>
          <a:bodyPr/>
          <a:lstStyle/>
          <a:p>
            <a:fld id="{C2B93410-9308-4E02-9F4A-AA31CA90415B}" type="datetimeFigureOut">
              <a:rPr lang="en-US" smtClean="0"/>
              <a:t>6/12/2024</a:t>
            </a:fld>
            <a:endParaRPr lang="en-US"/>
          </a:p>
        </p:txBody>
      </p:sp>
      <p:sp>
        <p:nvSpPr>
          <p:cNvPr id="5" name="Footer Placeholder 4">
            <a:extLst>
              <a:ext uri="{FF2B5EF4-FFF2-40B4-BE49-F238E27FC236}">
                <a16:creationId xmlns:a16="http://schemas.microsoft.com/office/drawing/2014/main" id="{BEB1584E-4FCC-00B1-A65E-36F64D3ED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8F94F-D48B-DFE8-FBA7-412D6332E05D}"/>
              </a:ext>
            </a:extLst>
          </p:cNvPr>
          <p:cNvSpPr>
            <a:spLocks noGrp="1"/>
          </p:cNvSpPr>
          <p:nvPr>
            <p:ph type="sldNum" sz="quarter" idx="12"/>
          </p:nvPr>
        </p:nvSpPr>
        <p:spPr/>
        <p:txBody>
          <a:bodyPr/>
          <a:lstStyle/>
          <a:p>
            <a:fld id="{2E1CE254-05F5-4D60-A880-5A452ECB6F9D}" type="slidenum">
              <a:rPr lang="en-US" smtClean="0"/>
              <a:t>‹#›</a:t>
            </a:fld>
            <a:endParaRPr lang="en-US"/>
          </a:p>
        </p:txBody>
      </p:sp>
    </p:spTree>
    <p:extLst>
      <p:ext uri="{BB962C8B-B14F-4D97-AF65-F5344CB8AC3E}">
        <p14:creationId xmlns:p14="http://schemas.microsoft.com/office/powerpoint/2010/main" val="257394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071E-1560-1ECC-A610-7F888C7F42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3ECADC-5880-D297-6001-72BCC03EFD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6DA4F-6570-4ACB-AF22-E0011BB6C00A}"/>
              </a:ext>
            </a:extLst>
          </p:cNvPr>
          <p:cNvSpPr>
            <a:spLocks noGrp="1"/>
          </p:cNvSpPr>
          <p:nvPr>
            <p:ph type="dt" sz="half" idx="10"/>
          </p:nvPr>
        </p:nvSpPr>
        <p:spPr/>
        <p:txBody>
          <a:bodyPr/>
          <a:lstStyle/>
          <a:p>
            <a:fld id="{C2B93410-9308-4E02-9F4A-AA31CA90415B}" type="datetimeFigureOut">
              <a:rPr lang="en-US" smtClean="0"/>
              <a:t>6/12/2024</a:t>
            </a:fld>
            <a:endParaRPr lang="en-US"/>
          </a:p>
        </p:txBody>
      </p:sp>
      <p:sp>
        <p:nvSpPr>
          <p:cNvPr id="5" name="Footer Placeholder 4">
            <a:extLst>
              <a:ext uri="{FF2B5EF4-FFF2-40B4-BE49-F238E27FC236}">
                <a16:creationId xmlns:a16="http://schemas.microsoft.com/office/drawing/2014/main" id="{EDD5E6FD-3ECA-E9C2-0743-15ACBD51C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7F4FE-447E-407F-60D8-E129B745BF15}"/>
              </a:ext>
            </a:extLst>
          </p:cNvPr>
          <p:cNvSpPr>
            <a:spLocks noGrp="1"/>
          </p:cNvSpPr>
          <p:nvPr>
            <p:ph type="sldNum" sz="quarter" idx="12"/>
          </p:nvPr>
        </p:nvSpPr>
        <p:spPr/>
        <p:txBody>
          <a:bodyPr/>
          <a:lstStyle/>
          <a:p>
            <a:fld id="{2E1CE254-05F5-4D60-A880-5A452ECB6F9D}" type="slidenum">
              <a:rPr lang="en-US" smtClean="0"/>
              <a:t>‹#›</a:t>
            </a:fld>
            <a:endParaRPr lang="en-US"/>
          </a:p>
        </p:txBody>
      </p:sp>
    </p:spTree>
    <p:extLst>
      <p:ext uri="{BB962C8B-B14F-4D97-AF65-F5344CB8AC3E}">
        <p14:creationId xmlns:p14="http://schemas.microsoft.com/office/powerpoint/2010/main" val="30201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030B3-8C39-6DB0-19FD-1B80118F01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CF90BB-FC19-4D25-36B5-3AAF15BE89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E2073-A28D-4CC6-5161-D422379B6CA7}"/>
              </a:ext>
            </a:extLst>
          </p:cNvPr>
          <p:cNvSpPr>
            <a:spLocks noGrp="1"/>
          </p:cNvSpPr>
          <p:nvPr>
            <p:ph type="dt" sz="half" idx="10"/>
          </p:nvPr>
        </p:nvSpPr>
        <p:spPr/>
        <p:txBody>
          <a:bodyPr/>
          <a:lstStyle/>
          <a:p>
            <a:fld id="{C2B93410-9308-4E02-9F4A-AA31CA90415B}" type="datetimeFigureOut">
              <a:rPr lang="en-US" smtClean="0"/>
              <a:t>6/12/2024</a:t>
            </a:fld>
            <a:endParaRPr lang="en-US"/>
          </a:p>
        </p:txBody>
      </p:sp>
      <p:sp>
        <p:nvSpPr>
          <p:cNvPr id="5" name="Footer Placeholder 4">
            <a:extLst>
              <a:ext uri="{FF2B5EF4-FFF2-40B4-BE49-F238E27FC236}">
                <a16:creationId xmlns:a16="http://schemas.microsoft.com/office/drawing/2014/main" id="{BE513931-50AD-8630-0900-BA106F6E3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98AAD-E25A-3F89-A627-B2195473B4CF}"/>
              </a:ext>
            </a:extLst>
          </p:cNvPr>
          <p:cNvSpPr>
            <a:spLocks noGrp="1"/>
          </p:cNvSpPr>
          <p:nvPr>
            <p:ph type="sldNum" sz="quarter" idx="12"/>
          </p:nvPr>
        </p:nvSpPr>
        <p:spPr/>
        <p:txBody>
          <a:bodyPr/>
          <a:lstStyle/>
          <a:p>
            <a:fld id="{2E1CE254-05F5-4D60-A880-5A452ECB6F9D}" type="slidenum">
              <a:rPr lang="en-US" smtClean="0"/>
              <a:t>‹#›</a:t>
            </a:fld>
            <a:endParaRPr lang="en-US"/>
          </a:p>
        </p:txBody>
      </p:sp>
    </p:spTree>
    <p:extLst>
      <p:ext uri="{BB962C8B-B14F-4D97-AF65-F5344CB8AC3E}">
        <p14:creationId xmlns:p14="http://schemas.microsoft.com/office/powerpoint/2010/main" val="213047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9B34-518E-6E88-F671-E632122D4B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6E377A-0074-8538-1C9D-A2F0DD5A17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E69CD-7872-F53F-2549-36BDD775B7B3}"/>
              </a:ext>
            </a:extLst>
          </p:cNvPr>
          <p:cNvSpPr>
            <a:spLocks noGrp="1"/>
          </p:cNvSpPr>
          <p:nvPr>
            <p:ph type="dt" sz="half" idx="10"/>
          </p:nvPr>
        </p:nvSpPr>
        <p:spPr/>
        <p:txBody>
          <a:bodyPr/>
          <a:lstStyle/>
          <a:p>
            <a:fld id="{C2B93410-9308-4E02-9F4A-AA31CA90415B}" type="datetimeFigureOut">
              <a:rPr lang="en-US" smtClean="0"/>
              <a:t>6/12/2024</a:t>
            </a:fld>
            <a:endParaRPr lang="en-US"/>
          </a:p>
        </p:txBody>
      </p:sp>
      <p:sp>
        <p:nvSpPr>
          <p:cNvPr id="5" name="Footer Placeholder 4">
            <a:extLst>
              <a:ext uri="{FF2B5EF4-FFF2-40B4-BE49-F238E27FC236}">
                <a16:creationId xmlns:a16="http://schemas.microsoft.com/office/drawing/2014/main" id="{E5CC55B1-FB1C-1769-801B-D7B45829B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C05F5-F1F7-6632-EB81-5902BAF81FA0}"/>
              </a:ext>
            </a:extLst>
          </p:cNvPr>
          <p:cNvSpPr>
            <a:spLocks noGrp="1"/>
          </p:cNvSpPr>
          <p:nvPr>
            <p:ph type="sldNum" sz="quarter" idx="12"/>
          </p:nvPr>
        </p:nvSpPr>
        <p:spPr/>
        <p:txBody>
          <a:bodyPr/>
          <a:lstStyle/>
          <a:p>
            <a:fld id="{2E1CE254-05F5-4D60-A880-5A452ECB6F9D}" type="slidenum">
              <a:rPr lang="en-US" smtClean="0"/>
              <a:t>‹#›</a:t>
            </a:fld>
            <a:endParaRPr lang="en-US"/>
          </a:p>
        </p:txBody>
      </p:sp>
    </p:spTree>
    <p:extLst>
      <p:ext uri="{BB962C8B-B14F-4D97-AF65-F5344CB8AC3E}">
        <p14:creationId xmlns:p14="http://schemas.microsoft.com/office/powerpoint/2010/main" val="241416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AAF0-FC34-FA17-9E36-2C873DD52F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B992DB-2FC0-FA52-DF5C-431AA0B375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A6327E-4BD1-B074-AF73-7EE71BBD5770}"/>
              </a:ext>
            </a:extLst>
          </p:cNvPr>
          <p:cNvSpPr>
            <a:spLocks noGrp="1"/>
          </p:cNvSpPr>
          <p:nvPr>
            <p:ph type="dt" sz="half" idx="10"/>
          </p:nvPr>
        </p:nvSpPr>
        <p:spPr/>
        <p:txBody>
          <a:bodyPr/>
          <a:lstStyle/>
          <a:p>
            <a:fld id="{C2B93410-9308-4E02-9F4A-AA31CA90415B}" type="datetimeFigureOut">
              <a:rPr lang="en-US" smtClean="0"/>
              <a:t>6/12/2024</a:t>
            </a:fld>
            <a:endParaRPr lang="en-US"/>
          </a:p>
        </p:txBody>
      </p:sp>
      <p:sp>
        <p:nvSpPr>
          <p:cNvPr id="5" name="Footer Placeholder 4">
            <a:extLst>
              <a:ext uri="{FF2B5EF4-FFF2-40B4-BE49-F238E27FC236}">
                <a16:creationId xmlns:a16="http://schemas.microsoft.com/office/drawing/2014/main" id="{6248077E-DA50-E2A0-770C-6D2746968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DD4B6-7179-00D0-4B90-A59CD6A9EE4C}"/>
              </a:ext>
            </a:extLst>
          </p:cNvPr>
          <p:cNvSpPr>
            <a:spLocks noGrp="1"/>
          </p:cNvSpPr>
          <p:nvPr>
            <p:ph type="sldNum" sz="quarter" idx="12"/>
          </p:nvPr>
        </p:nvSpPr>
        <p:spPr/>
        <p:txBody>
          <a:bodyPr/>
          <a:lstStyle/>
          <a:p>
            <a:fld id="{2E1CE254-05F5-4D60-A880-5A452ECB6F9D}" type="slidenum">
              <a:rPr lang="en-US" smtClean="0"/>
              <a:t>‹#›</a:t>
            </a:fld>
            <a:endParaRPr lang="en-US"/>
          </a:p>
        </p:txBody>
      </p:sp>
    </p:spTree>
    <p:extLst>
      <p:ext uri="{BB962C8B-B14F-4D97-AF65-F5344CB8AC3E}">
        <p14:creationId xmlns:p14="http://schemas.microsoft.com/office/powerpoint/2010/main" val="424479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9D1D-9F90-1511-4779-204F09C2EB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847138-D656-9F79-C6A5-B0D8D5AC59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084FE6-5684-7D54-B856-8BAD90AB23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3513C2-7AB0-5F98-0BB4-9B79D6958024}"/>
              </a:ext>
            </a:extLst>
          </p:cNvPr>
          <p:cNvSpPr>
            <a:spLocks noGrp="1"/>
          </p:cNvSpPr>
          <p:nvPr>
            <p:ph type="dt" sz="half" idx="10"/>
          </p:nvPr>
        </p:nvSpPr>
        <p:spPr/>
        <p:txBody>
          <a:bodyPr/>
          <a:lstStyle/>
          <a:p>
            <a:fld id="{C2B93410-9308-4E02-9F4A-AA31CA90415B}" type="datetimeFigureOut">
              <a:rPr lang="en-US" smtClean="0"/>
              <a:t>6/12/2024</a:t>
            </a:fld>
            <a:endParaRPr lang="en-US"/>
          </a:p>
        </p:txBody>
      </p:sp>
      <p:sp>
        <p:nvSpPr>
          <p:cNvPr id="6" name="Footer Placeholder 5">
            <a:extLst>
              <a:ext uri="{FF2B5EF4-FFF2-40B4-BE49-F238E27FC236}">
                <a16:creationId xmlns:a16="http://schemas.microsoft.com/office/drawing/2014/main" id="{36CAB8D6-D12D-42C1-CBDE-BEBFBB077E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B96F0-4833-4D9D-C7BC-FFF399EB69C0}"/>
              </a:ext>
            </a:extLst>
          </p:cNvPr>
          <p:cNvSpPr>
            <a:spLocks noGrp="1"/>
          </p:cNvSpPr>
          <p:nvPr>
            <p:ph type="sldNum" sz="quarter" idx="12"/>
          </p:nvPr>
        </p:nvSpPr>
        <p:spPr/>
        <p:txBody>
          <a:bodyPr/>
          <a:lstStyle/>
          <a:p>
            <a:fld id="{2E1CE254-05F5-4D60-A880-5A452ECB6F9D}" type="slidenum">
              <a:rPr lang="en-US" smtClean="0"/>
              <a:t>‹#›</a:t>
            </a:fld>
            <a:endParaRPr lang="en-US"/>
          </a:p>
        </p:txBody>
      </p:sp>
    </p:spTree>
    <p:extLst>
      <p:ext uri="{BB962C8B-B14F-4D97-AF65-F5344CB8AC3E}">
        <p14:creationId xmlns:p14="http://schemas.microsoft.com/office/powerpoint/2010/main" val="162444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3F57-7FBD-0E64-BDC1-103866EA2D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2860A6-D3A6-E681-B8BF-E8A33B4140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DAE92D-C513-EF7A-9206-E2F28708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0F830E-5C3C-591A-B41A-BF6EB8ACB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36917C-D8B0-6B8C-D893-EE095A7D10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FE8659-3551-9B77-889F-484896CEDB2C}"/>
              </a:ext>
            </a:extLst>
          </p:cNvPr>
          <p:cNvSpPr>
            <a:spLocks noGrp="1"/>
          </p:cNvSpPr>
          <p:nvPr>
            <p:ph type="dt" sz="half" idx="10"/>
          </p:nvPr>
        </p:nvSpPr>
        <p:spPr/>
        <p:txBody>
          <a:bodyPr/>
          <a:lstStyle/>
          <a:p>
            <a:fld id="{C2B93410-9308-4E02-9F4A-AA31CA90415B}" type="datetimeFigureOut">
              <a:rPr lang="en-US" smtClean="0"/>
              <a:t>6/12/2024</a:t>
            </a:fld>
            <a:endParaRPr lang="en-US"/>
          </a:p>
        </p:txBody>
      </p:sp>
      <p:sp>
        <p:nvSpPr>
          <p:cNvPr id="8" name="Footer Placeholder 7">
            <a:extLst>
              <a:ext uri="{FF2B5EF4-FFF2-40B4-BE49-F238E27FC236}">
                <a16:creationId xmlns:a16="http://schemas.microsoft.com/office/drawing/2014/main" id="{E3DBFA66-05CE-B58C-FD54-409D333844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785766-057B-EA80-5D58-8BDF87F45B9B}"/>
              </a:ext>
            </a:extLst>
          </p:cNvPr>
          <p:cNvSpPr>
            <a:spLocks noGrp="1"/>
          </p:cNvSpPr>
          <p:nvPr>
            <p:ph type="sldNum" sz="quarter" idx="12"/>
          </p:nvPr>
        </p:nvSpPr>
        <p:spPr/>
        <p:txBody>
          <a:bodyPr/>
          <a:lstStyle/>
          <a:p>
            <a:fld id="{2E1CE254-05F5-4D60-A880-5A452ECB6F9D}" type="slidenum">
              <a:rPr lang="en-US" smtClean="0"/>
              <a:t>‹#›</a:t>
            </a:fld>
            <a:endParaRPr lang="en-US"/>
          </a:p>
        </p:txBody>
      </p:sp>
    </p:spTree>
    <p:extLst>
      <p:ext uri="{BB962C8B-B14F-4D97-AF65-F5344CB8AC3E}">
        <p14:creationId xmlns:p14="http://schemas.microsoft.com/office/powerpoint/2010/main" val="95055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473E-14B2-679B-95DE-9794782FE2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229652-3AB5-8CE7-E660-D254B8546417}"/>
              </a:ext>
            </a:extLst>
          </p:cNvPr>
          <p:cNvSpPr>
            <a:spLocks noGrp="1"/>
          </p:cNvSpPr>
          <p:nvPr>
            <p:ph type="dt" sz="half" idx="10"/>
          </p:nvPr>
        </p:nvSpPr>
        <p:spPr/>
        <p:txBody>
          <a:bodyPr/>
          <a:lstStyle/>
          <a:p>
            <a:fld id="{C2B93410-9308-4E02-9F4A-AA31CA90415B}" type="datetimeFigureOut">
              <a:rPr lang="en-US" smtClean="0"/>
              <a:t>6/12/2024</a:t>
            </a:fld>
            <a:endParaRPr lang="en-US"/>
          </a:p>
        </p:txBody>
      </p:sp>
      <p:sp>
        <p:nvSpPr>
          <p:cNvPr id="4" name="Footer Placeholder 3">
            <a:extLst>
              <a:ext uri="{FF2B5EF4-FFF2-40B4-BE49-F238E27FC236}">
                <a16:creationId xmlns:a16="http://schemas.microsoft.com/office/drawing/2014/main" id="{075F4B57-E9E8-F637-303F-AF68E2F0B8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334A88-07E4-7361-35BB-27325B403E4B}"/>
              </a:ext>
            </a:extLst>
          </p:cNvPr>
          <p:cNvSpPr>
            <a:spLocks noGrp="1"/>
          </p:cNvSpPr>
          <p:nvPr>
            <p:ph type="sldNum" sz="quarter" idx="12"/>
          </p:nvPr>
        </p:nvSpPr>
        <p:spPr/>
        <p:txBody>
          <a:bodyPr/>
          <a:lstStyle/>
          <a:p>
            <a:fld id="{2E1CE254-05F5-4D60-A880-5A452ECB6F9D}" type="slidenum">
              <a:rPr lang="en-US" smtClean="0"/>
              <a:t>‹#›</a:t>
            </a:fld>
            <a:endParaRPr lang="en-US"/>
          </a:p>
        </p:txBody>
      </p:sp>
    </p:spTree>
    <p:extLst>
      <p:ext uri="{BB962C8B-B14F-4D97-AF65-F5344CB8AC3E}">
        <p14:creationId xmlns:p14="http://schemas.microsoft.com/office/powerpoint/2010/main" val="2807480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D0B0E9-0853-136C-C155-84CE78980B4A}"/>
              </a:ext>
            </a:extLst>
          </p:cNvPr>
          <p:cNvSpPr>
            <a:spLocks noGrp="1"/>
          </p:cNvSpPr>
          <p:nvPr>
            <p:ph type="dt" sz="half" idx="10"/>
          </p:nvPr>
        </p:nvSpPr>
        <p:spPr/>
        <p:txBody>
          <a:bodyPr/>
          <a:lstStyle/>
          <a:p>
            <a:fld id="{C2B93410-9308-4E02-9F4A-AA31CA90415B}" type="datetimeFigureOut">
              <a:rPr lang="en-US" smtClean="0"/>
              <a:t>6/12/2024</a:t>
            </a:fld>
            <a:endParaRPr lang="en-US"/>
          </a:p>
        </p:txBody>
      </p:sp>
      <p:sp>
        <p:nvSpPr>
          <p:cNvPr id="3" name="Footer Placeholder 2">
            <a:extLst>
              <a:ext uri="{FF2B5EF4-FFF2-40B4-BE49-F238E27FC236}">
                <a16:creationId xmlns:a16="http://schemas.microsoft.com/office/drawing/2014/main" id="{EC7B7750-EF8B-F8CA-62BF-44E9E97716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5058CC-D356-0698-6326-77CCE10D6138}"/>
              </a:ext>
            </a:extLst>
          </p:cNvPr>
          <p:cNvSpPr>
            <a:spLocks noGrp="1"/>
          </p:cNvSpPr>
          <p:nvPr>
            <p:ph type="sldNum" sz="quarter" idx="12"/>
          </p:nvPr>
        </p:nvSpPr>
        <p:spPr/>
        <p:txBody>
          <a:bodyPr/>
          <a:lstStyle/>
          <a:p>
            <a:fld id="{2E1CE254-05F5-4D60-A880-5A452ECB6F9D}" type="slidenum">
              <a:rPr lang="en-US" smtClean="0"/>
              <a:t>‹#›</a:t>
            </a:fld>
            <a:endParaRPr lang="en-US"/>
          </a:p>
        </p:txBody>
      </p:sp>
    </p:spTree>
    <p:extLst>
      <p:ext uri="{BB962C8B-B14F-4D97-AF65-F5344CB8AC3E}">
        <p14:creationId xmlns:p14="http://schemas.microsoft.com/office/powerpoint/2010/main" val="172683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C4EF-33F5-F65F-5D7B-6DCB49956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1DEB78-465E-1DC0-EFD7-C3BCF655A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B96175-9374-FA7D-8D6E-7B4F71695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909005-A54D-278F-4CB5-463025FD7A42}"/>
              </a:ext>
            </a:extLst>
          </p:cNvPr>
          <p:cNvSpPr>
            <a:spLocks noGrp="1"/>
          </p:cNvSpPr>
          <p:nvPr>
            <p:ph type="dt" sz="half" idx="10"/>
          </p:nvPr>
        </p:nvSpPr>
        <p:spPr/>
        <p:txBody>
          <a:bodyPr/>
          <a:lstStyle/>
          <a:p>
            <a:fld id="{C2B93410-9308-4E02-9F4A-AA31CA90415B}" type="datetimeFigureOut">
              <a:rPr lang="en-US" smtClean="0"/>
              <a:t>6/12/2024</a:t>
            </a:fld>
            <a:endParaRPr lang="en-US"/>
          </a:p>
        </p:txBody>
      </p:sp>
      <p:sp>
        <p:nvSpPr>
          <p:cNvPr id="6" name="Footer Placeholder 5">
            <a:extLst>
              <a:ext uri="{FF2B5EF4-FFF2-40B4-BE49-F238E27FC236}">
                <a16:creationId xmlns:a16="http://schemas.microsoft.com/office/drawing/2014/main" id="{786C6AA7-480D-5064-EC49-208D11B2C2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34AEC-44A7-8097-DB17-DB1F83BFCA02}"/>
              </a:ext>
            </a:extLst>
          </p:cNvPr>
          <p:cNvSpPr>
            <a:spLocks noGrp="1"/>
          </p:cNvSpPr>
          <p:nvPr>
            <p:ph type="sldNum" sz="quarter" idx="12"/>
          </p:nvPr>
        </p:nvSpPr>
        <p:spPr/>
        <p:txBody>
          <a:bodyPr/>
          <a:lstStyle/>
          <a:p>
            <a:fld id="{2E1CE254-05F5-4D60-A880-5A452ECB6F9D}" type="slidenum">
              <a:rPr lang="en-US" smtClean="0"/>
              <a:t>‹#›</a:t>
            </a:fld>
            <a:endParaRPr lang="en-US"/>
          </a:p>
        </p:txBody>
      </p:sp>
    </p:spTree>
    <p:extLst>
      <p:ext uri="{BB962C8B-B14F-4D97-AF65-F5344CB8AC3E}">
        <p14:creationId xmlns:p14="http://schemas.microsoft.com/office/powerpoint/2010/main" val="114049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1E86-9B93-93E7-7741-4BE38EE07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F7C233-D34C-EAF3-3BB1-0AC3875C4B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CDE4D-211A-8BAC-5C36-CE8052003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CEBFD-3178-3C3D-22CF-747B7F82C11C}"/>
              </a:ext>
            </a:extLst>
          </p:cNvPr>
          <p:cNvSpPr>
            <a:spLocks noGrp="1"/>
          </p:cNvSpPr>
          <p:nvPr>
            <p:ph type="dt" sz="half" idx="10"/>
          </p:nvPr>
        </p:nvSpPr>
        <p:spPr/>
        <p:txBody>
          <a:bodyPr/>
          <a:lstStyle/>
          <a:p>
            <a:fld id="{C2B93410-9308-4E02-9F4A-AA31CA90415B}" type="datetimeFigureOut">
              <a:rPr lang="en-US" smtClean="0"/>
              <a:t>6/12/2024</a:t>
            </a:fld>
            <a:endParaRPr lang="en-US"/>
          </a:p>
        </p:txBody>
      </p:sp>
      <p:sp>
        <p:nvSpPr>
          <p:cNvPr id="6" name="Footer Placeholder 5">
            <a:extLst>
              <a:ext uri="{FF2B5EF4-FFF2-40B4-BE49-F238E27FC236}">
                <a16:creationId xmlns:a16="http://schemas.microsoft.com/office/drawing/2014/main" id="{FFE543AB-9417-A904-CF23-F13377002B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19E00-C9B6-9E24-024C-5B7FEDC8CC08}"/>
              </a:ext>
            </a:extLst>
          </p:cNvPr>
          <p:cNvSpPr>
            <a:spLocks noGrp="1"/>
          </p:cNvSpPr>
          <p:nvPr>
            <p:ph type="sldNum" sz="quarter" idx="12"/>
          </p:nvPr>
        </p:nvSpPr>
        <p:spPr/>
        <p:txBody>
          <a:bodyPr/>
          <a:lstStyle/>
          <a:p>
            <a:fld id="{2E1CE254-05F5-4D60-A880-5A452ECB6F9D}" type="slidenum">
              <a:rPr lang="en-US" smtClean="0"/>
              <a:t>‹#›</a:t>
            </a:fld>
            <a:endParaRPr lang="en-US"/>
          </a:p>
        </p:txBody>
      </p:sp>
    </p:spTree>
    <p:extLst>
      <p:ext uri="{BB962C8B-B14F-4D97-AF65-F5344CB8AC3E}">
        <p14:creationId xmlns:p14="http://schemas.microsoft.com/office/powerpoint/2010/main" val="3454591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3D9452-A2BA-EC7F-1706-4249AF400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FA052B-7450-9931-A035-F5FD98953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EA9E8-4F6D-1D91-B15B-019FF7859A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B93410-9308-4E02-9F4A-AA31CA90415B}" type="datetimeFigureOut">
              <a:rPr lang="en-US" smtClean="0"/>
              <a:t>6/12/2024</a:t>
            </a:fld>
            <a:endParaRPr lang="en-US"/>
          </a:p>
        </p:txBody>
      </p:sp>
      <p:sp>
        <p:nvSpPr>
          <p:cNvPr id="5" name="Footer Placeholder 4">
            <a:extLst>
              <a:ext uri="{FF2B5EF4-FFF2-40B4-BE49-F238E27FC236}">
                <a16:creationId xmlns:a16="http://schemas.microsoft.com/office/drawing/2014/main" id="{94B7FA5F-0AE6-E21B-5BD1-ED2C0EE2B8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D14F13C-071F-C7E9-9F43-7EB63031B0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1CE254-05F5-4D60-A880-5A452ECB6F9D}" type="slidenum">
              <a:rPr lang="en-US" smtClean="0"/>
              <a:t>‹#›</a:t>
            </a:fld>
            <a:endParaRPr lang="en-US"/>
          </a:p>
        </p:txBody>
      </p:sp>
    </p:spTree>
    <p:extLst>
      <p:ext uri="{BB962C8B-B14F-4D97-AF65-F5344CB8AC3E}">
        <p14:creationId xmlns:p14="http://schemas.microsoft.com/office/powerpoint/2010/main" val="2083272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ithcomesbyhearing.com/audio-bible-resources/mp3-downloads" TargetMode="External"/><Relationship Id="rId2" Type="http://schemas.openxmlformats.org/officeDocument/2006/relationships/hyperlink" Target="https://kulumi.org/program/" TargetMode="External"/><Relationship Id="rId1" Type="http://schemas.openxmlformats.org/officeDocument/2006/relationships/slideLayout" Target="../slideLayouts/slideLayout2.xml"/><Relationship Id="rId4" Type="http://schemas.openxmlformats.org/officeDocument/2006/relationships/hyperlink" Target="https://globalrecordings.net/en/search/language"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kulumi.org/contact/"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9A7B9A-4B7B-2E3C-BFC0-F41D4BD68B36}"/>
              </a:ext>
            </a:extLst>
          </p:cNvPr>
          <p:cNvSpPr>
            <a:spLocks noGrp="1"/>
          </p:cNvSpPr>
          <p:nvPr>
            <p:ph type="ctrTitle"/>
          </p:nvPr>
        </p:nvSpPr>
        <p:spPr>
          <a:xfrm>
            <a:off x="1524000" y="1122363"/>
            <a:ext cx="9144000" cy="3063240"/>
          </a:xfrm>
        </p:spPr>
        <p:txBody>
          <a:bodyPr>
            <a:normAutofit/>
          </a:bodyPr>
          <a:lstStyle/>
          <a:p>
            <a:r>
              <a:rPr lang="en-US" sz="6600" dirty="0">
                <a:solidFill>
                  <a:schemeClr val="bg1"/>
                </a:solidFill>
                <a:latin typeface="Arial Black" panose="020B0A04020102020204" pitchFamily="34" charset="0"/>
              </a:rPr>
              <a:t>KULUMI PRESENTATION</a:t>
            </a:r>
          </a:p>
        </p:txBody>
      </p:sp>
      <p:sp>
        <p:nvSpPr>
          <p:cNvPr id="3" name="Subtitle 2">
            <a:extLst>
              <a:ext uri="{FF2B5EF4-FFF2-40B4-BE49-F238E27FC236}">
                <a16:creationId xmlns:a16="http://schemas.microsoft.com/office/drawing/2014/main" id="{93C07D2A-6FC3-CE03-B74D-B3635818D0E7}"/>
              </a:ext>
            </a:extLst>
          </p:cNvPr>
          <p:cNvSpPr>
            <a:spLocks noGrp="1"/>
          </p:cNvSpPr>
          <p:nvPr>
            <p:ph type="subTitle" idx="1"/>
          </p:nvPr>
        </p:nvSpPr>
        <p:spPr>
          <a:xfrm>
            <a:off x="1527048" y="4599432"/>
            <a:ext cx="9144000" cy="1536192"/>
          </a:xfrm>
        </p:spPr>
        <p:txBody>
          <a:bodyPr>
            <a:normAutofit/>
          </a:bodyPr>
          <a:lstStyle/>
          <a:p>
            <a:r>
              <a:rPr lang="en-US">
                <a:solidFill>
                  <a:schemeClr val="bg1"/>
                </a:solidFill>
                <a:latin typeface="Arial Black" panose="020B0A04020102020204" pitchFamily="34" charset="0"/>
              </a:rPr>
              <a:t>KENYA 2024</a:t>
            </a:r>
          </a:p>
          <a:p>
            <a:r>
              <a:rPr lang="en-US">
                <a:solidFill>
                  <a:schemeClr val="bg1"/>
                </a:solidFill>
                <a:latin typeface="Arial Black" panose="020B0A04020102020204" pitchFamily="34" charset="0"/>
              </a:rPr>
              <a:t>WRITTEN BY CAROL AND PREPARED BY SAM DUNYA</a:t>
            </a:r>
          </a:p>
        </p:txBody>
      </p:sp>
      <p:sp>
        <p:nvSpPr>
          <p:cNvPr id="28"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a:extLst>
              <a:ext uri="{FF2B5EF4-FFF2-40B4-BE49-F238E27FC236}">
                <a16:creationId xmlns:a16="http://schemas.microsoft.com/office/drawing/2014/main" id="{C4B3A975-7914-99E1-A0A5-F22372B977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734"/>
          <a:stretch/>
        </p:blipFill>
        <p:spPr bwMode="auto">
          <a:xfrm>
            <a:off x="205929" y="208572"/>
            <a:ext cx="1781174" cy="239773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D6721147-0CA2-8F6F-87D0-19A9970DE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031" y="208572"/>
            <a:ext cx="1781175" cy="2374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people sitting on a wooden floor&#10;&#10;Description automatically generated">
            <a:extLst>
              <a:ext uri="{FF2B5EF4-FFF2-40B4-BE49-F238E27FC236}">
                <a16:creationId xmlns:a16="http://schemas.microsoft.com/office/drawing/2014/main" id="{FC1A138D-9B76-C2DF-FAE5-0FD1A5D05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0050" y="0"/>
            <a:ext cx="3448902" cy="2583472"/>
          </a:xfrm>
          <a:prstGeom prst="rect">
            <a:avLst/>
          </a:prstGeom>
        </p:spPr>
      </p:pic>
    </p:spTree>
    <p:extLst>
      <p:ext uri="{BB962C8B-B14F-4D97-AF65-F5344CB8AC3E}">
        <p14:creationId xmlns:p14="http://schemas.microsoft.com/office/powerpoint/2010/main" val="852574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C5C5-5628-63B2-1C66-5F05E5DD5045}"/>
              </a:ext>
            </a:extLst>
          </p:cNvPr>
          <p:cNvSpPr>
            <a:spLocks noGrp="1"/>
          </p:cNvSpPr>
          <p:nvPr>
            <p:ph type="title"/>
          </p:nvPr>
        </p:nvSpPr>
        <p:spPr>
          <a:xfrm>
            <a:off x="838200" y="65976"/>
            <a:ext cx="10515600" cy="1325563"/>
          </a:xfrm>
        </p:spPr>
        <p:txBody>
          <a:bodyPr/>
          <a:lstStyle/>
          <a:p>
            <a:pPr algn="ctr"/>
            <a:r>
              <a:rPr lang="en-US" dirty="0">
                <a:latin typeface="Arial Black" panose="020B0A04020102020204" pitchFamily="34" charset="0"/>
              </a:rPr>
              <a:t>Kulumi </a:t>
            </a:r>
            <a:r>
              <a:rPr lang="en-US" dirty="0">
                <a:solidFill>
                  <a:srgbClr val="FF0000"/>
                </a:solidFill>
                <a:latin typeface="Arial Black" panose="020B0A04020102020204" pitchFamily="34" charset="0"/>
              </a:rPr>
              <a:t>CARE</a:t>
            </a:r>
          </a:p>
        </p:txBody>
      </p:sp>
      <p:sp>
        <p:nvSpPr>
          <p:cNvPr id="3" name="Content Placeholder 2">
            <a:extLst>
              <a:ext uri="{FF2B5EF4-FFF2-40B4-BE49-F238E27FC236}">
                <a16:creationId xmlns:a16="http://schemas.microsoft.com/office/drawing/2014/main" id="{F677F124-A098-E6AA-944C-FA2F15D4DD81}"/>
              </a:ext>
            </a:extLst>
          </p:cNvPr>
          <p:cNvSpPr>
            <a:spLocks noGrp="1"/>
          </p:cNvSpPr>
          <p:nvPr>
            <p:ph idx="1"/>
          </p:nvPr>
        </p:nvSpPr>
        <p:spPr>
          <a:xfrm>
            <a:off x="237066" y="1689100"/>
            <a:ext cx="11954934" cy="4749800"/>
          </a:xfrm>
        </p:spPr>
        <p:txBody>
          <a:bodyPr>
            <a:normAutofit fontScale="92500" lnSpcReduction="20000"/>
          </a:bodyPr>
          <a:lstStyle/>
          <a:p>
            <a:pPr>
              <a:lnSpc>
                <a:spcPct val="107000"/>
              </a:lnSpc>
              <a:spcBef>
                <a:spcPts val="0"/>
              </a:spcBef>
              <a:spcAft>
                <a:spcPts val="800"/>
              </a:spcAft>
            </a:pPr>
            <a:r>
              <a:rPr lang="en-US" sz="2400" kern="100" dirty="0">
                <a:solidFill>
                  <a:srgbClr val="FF0000"/>
                </a:solidFill>
                <a:effectLst/>
                <a:latin typeface="Abadi" panose="020B0604020104020204" pitchFamily="34" charset="0"/>
                <a:ea typeface="ADLaM Display" panose="02010000000000000000" pitchFamily="2" charset="0"/>
                <a:cs typeface="ADLaM Display" panose="02010000000000000000" pitchFamily="2" charset="0"/>
              </a:rPr>
              <a:t>Don’t let your device die </a:t>
            </a:r>
            <a:r>
              <a:rPr lang="en-US" sz="2400" kern="100" dirty="0">
                <a:effectLst/>
                <a:latin typeface="Abadi" panose="020B0604020104020204" pitchFamily="34" charset="0"/>
                <a:ea typeface="ADLaM Display" panose="02010000000000000000" pitchFamily="2" charset="0"/>
                <a:cs typeface="ADLaM Display" panose="02010000000000000000" pitchFamily="2" charset="0"/>
              </a:rPr>
              <a:t>before you </a:t>
            </a:r>
            <a:r>
              <a:rPr lang="en-US" sz="2400" b="1" kern="100" dirty="0">
                <a:effectLst/>
                <a:latin typeface="Abadi" panose="020B0604020104020204" pitchFamily="34" charset="0"/>
                <a:ea typeface="ADLaM Display" panose="02010000000000000000" pitchFamily="2" charset="0"/>
                <a:cs typeface="ADLaM Display" panose="02010000000000000000" pitchFamily="2" charset="0"/>
              </a:rPr>
              <a:t>re-charge</a:t>
            </a:r>
            <a:r>
              <a:rPr lang="en-US" sz="2400" kern="100" dirty="0">
                <a:effectLst/>
                <a:latin typeface="Abadi" panose="020B0604020104020204" pitchFamily="34" charset="0"/>
                <a:ea typeface="ADLaM Display" panose="02010000000000000000" pitchFamily="2" charset="0"/>
                <a:cs typeface="ADLaM Display" panose="02010000000000000000" pitchFamily="2" charset="0"/>
              </a:rPr>
              <a:t>. </a:t>
            </a:r>
            <a:r>
              <a:rPr lang="en-US" sz="2400" kern="100" dirty="0">
                <a:latin typeface="Abadi" panose="020B0604020104020204" pitchFamily="34" charset="0"/>
                <a:ea typeface="ADLaM Display" panose="02010000000000000000" pitchFamily="2" charset="0"/>
                <a:cs typeface="ADLaM Display" panose="02010000000000000000" pitchFamily="2" charset="0"/>
              </a:rPr>
              <a:t>Devices can be slow to rise from the dead but should revive when given a long recharge.</a:t>
            </a:r>
          </a:p>
          <a:p>
            <a:pPr>
              <a:lnSpc>
                <a:spcPct val="107000"/>
              </a:lnSpc>
              <a:spcBef>
                <a:spcPts val="0"/>
              </a:spcBef>
              <a:spcAft>
                <a:spcPts val="800"/>
              </a:spcAft>
            </a:pPr>
            <a:endParaRPr lang="en-US" sz="2400" kern="100" dirty="0">
              <a:latin typeface="Abadi" panose="020B0604020104020204" pitchFamily="34" charset="0"/>
              <a:ea typeface="ADLaM Display" panose="02010000000000000000" pitchFamily="2" charset="0"/>
              <a:cs typeface="ADLaM Display" panose="02010000000000000000" pitchFamily="2" charset="0"/>
            </a:endParaRPr>
          </a:p>
          <a:p>
            <a:pPr>
              <a:lnSpc>
                <a:spcPct val="107000"/>
              </a:lnSpc>
              <a:spcBef>
                <a:spcPts val="0"/>
              </a:spcBef>
              <a:spcAft>
                <a:spcPts val="800"/>
              </a:spcAft>
            </a:pPr>
            <a:r>
              <a:rPr lang="en-US" sz="2400" kern="100" dirty="0">
                <a:effectLst/>
                <a:latin typeface="Abadi" panose="020B0604020104020204" pitchFamily="34" charset="0"/>
                <a:ea typeface="ADLaM Display" panose="02010000000000000000" pitchFamily="2" charset="0"/>
                <a:cs typeface="ADLaM Display" panose="02010000000000000000" pitchFamily="2" charset="0"/>
              </a:rPr>
              <a:t>Best Practice is to charge your devices when you get back to your room today and to always charge </a:t>
            </a:r>
            <a:r>
              <a:rPr lang="en-US" sz="2400" kern="100" dirty="0">
                <a:latin typeface="Abadi" panose="020B0604020104020204" pitchFamily="34" charset="0"/>
                <a:ea typeface="ADLaM Display" panose="02010000000000000000" pitchFamily="2" charset="0"/>
                <a:cs typeface="ADLaM Display" panose="02010000000000000000" pitchFamily="2" charset="0"/>
              </a:rPr>
              <a:t>them</a:t>
            </a:r>
            <a:r>
              <a:rPr lang="en-US" sz="2400" kern="100" dirty="0">
                <a:effectLst/>
                <a:latin typeface="Abadi" panose="020B0604020104020204" pitchFamily="34" charset="0"/>
                <a:ea typeface="ADLaM Display" panose="02010000000000000000" pitchFamily="2" charset="0"/>
                <a:cs typeface="ADLaM Display" panose="02010000000000000000" pitchFamily="2" charset="0"/>
              </a:rPr>
              <a:t> when:</a:t>
            </a:r>
          </a:p>
          <a:p>
            <a:pPr lvl="1">
              <a:lnSpc>
                <a:spcPct val="107000"/>
              </a:lnSpc>
              <a:spcBef>
                <a:spcPts val="0"/>
              </a:spcBef>
              <a:spcAft>
                <a:spcPts val="800"/>
              </a:spcAft>
              <a:buFont typeface="Wingdings" panose="05000000000000000000" pitchFamily="2" charset="2"/>
              <a:buChar char="ü"/>
            </a:pPr>
            <a:r>
              <a:rPr lang="en-US" sz="2000" kern="100" dirty="0">
                <a:effectLst/>
                <a:latin typeface="Abadi" panose="020B0604020104020204" pitchFamily="34" charset="0"/>
                <a:ea typeface="ADLaM Display" panose="02010000000000000000" pitchFamily="2" charset="0"/>
                <a:cs typeface="ADLaM Display" panose="02010000000000000000" pitchFamily="2" charset="0"/>
              </a:rPr>
              <a:t>Sheep:  you hear it say, ‘</a:t>
            </a:r>
            <a:r>
              <a:rPr lang="en-US" sz="2000" i="1" kern="100" dirty="0">
                <a:effectLst/>
                <a:latin typeface="Abadi" panose="020B0604020104020204" pitchFamily="34" charset="0"/>
                <a:ea typeface="ADLaM Display" panose="02010000000000000000" pitchFamily="2" charset="0"/>
                <a:cs typeface="ADLaM Display" panose="02010000000000000000" pitchFamily="2" charset="0"/>
              </a:rPr>
              <a:t>Low battery, please charge</a:t>
            </a:r>
            <a:r>
              <a:rPr lang="en-US" sz="2000" kern="100" dirty="0">
                <a:effectLst/>
                <a:latin typeface="Abadi" panose="020B0604020104020204" pitchFamily="34" charset="0"/>
                <a:ea typeface="ADLaM Display" panose="02010000000000000000" pitchFamily="2" charset="0"/>
                <a:cs typeface="ADLaM Display" panose="02010000000000000000" pitchFamily="2" charset="0"/>
              </a:rPr>
              <a:t>.’ (The sheep’s light is always red when it is playing. It does not mean that it is low battery.)</a:t>
            </a:r>
          </a:p>
          <a:p>
            <a:pPr lvl="1">
              <a:lnSpc>
                <a:spcPct val="107000"/>
              </a:lnSpc>
              <a:spcBef>
                <a:spcPts val="0"/>
              </a:spcBef>
              <a:spcAft>
                <a:spcPts val="800"/>
              </a:spcAft>
              <a:buFont typeface="Wingdings" panose="05000000000000000000" pitchFamily="2" charset="2"/>
              <a:buChar char="ü"/>
            </a:pPr>
            <a:r>
              <a:rPr lang="en-US" sz="2000" kern="100" dirty="0">
                <a:latin typeface="Abadi" panose="020B0604020104020204" pitchFamily="34" charset="0"/>
                <a:ea typeface="ADLaM Display" panose="02010000000000000000" pitchFamily="2" charset="0"/>
                <a:cs typeface="ADLaM Display" panose="02010000000000000000" pitchFamily="2" charset="0"/>
              </a:rPr>
              <a:t>Pocket X and Mini Flashlight: </a:t>
            </a:r>
            <a:r>
              <a:rPr lang="en-US" sz="2000" kern="100" dirty="0">
                <a:effectLst/>
                <a:latin typeface="Abadi" panose="020B0604020104020204" pitchFamily="34" charset="0"/>
                <a:ea typeface="ADLaM Display" panose="02010000000000000000" pitchFamily="2" charset="0"/>
                <a:cs typeface="ADLaM Display" panose="02010000000000000000" pitchFamily="2" charset="0"/>
              </a:rPr>
              <a:t>The red </a:t>
            </a:r>
            <a:r>
              <a:rPr lang="en-US" sz="2000" kern="100" dirty="0">
                <a:solidFill>
                  <a:srgbClr val="00B050"/>
                </a:solidFill>
                <a:effectLst/>
                <a:latin typeface="Abadi" panose="020B0604020104020204" pitchFamily="34" charset="0"/>
                <a:ea typeface="ADLaM Display" panose="02010000000000000000" pitchFamily="2" charset="0"/>
                <a:cs typeface="ADLaM Display" panose="02010000000000000000" pitchFamily="2" charset="0"/>
              </a:rPr>
              <a:t>light will turn green </a:t>
            </a:r>
            <a:r>
              <a:rPr lang="en-US" sz="2000" kern="100" dirty="0">
                <a:effectLst/>
                <a:latin typeface="Abadi" panose="020B0604020104020204" pitchFamily="34" charset="0"/>
                <a:ea typeface="ADLaM Display" panose="02010000000000000000" pitchFamily="2" charset="0"/>
                <a:cs typeface="ADLaM Display" panose="02010000000000000000" pitchFamily="2" charset="0"/>
              </a:rPr>
              <a:t>when it is fully charged. </a:t>
            </a:r>
          </a:p>
          <a:p>
            <a:pPr>
              <a:lnSpc>
                <a:spcPct val="107000"/>
              </a:lnSpc>
              <a:spcBef>
                <a:spcPts val="0"/>
              </a:spcBef>
              <a:spcAft>
                <a:spcPts val="800"/>
              </a:spcAft>
            </a:pPr>
            <a:endParaRPr lang="en-US" sz="2400" kern="100" dirty="0">
              <a:effectLst/>
              <a:latin typeface="Abadi" panose="020B0604020104020204" pitchFamily="34" charset="0"/>
              <a:ea typeface="ADLaM Display" panose="02010000000000000000" pitchFamily="2" charset="0"/>
              <a:cs typeface="ADLaM Display" panose="02010000000000000000" pitchFamily="2" charset="0"/>
            </a:endParaRPr>
          </a:p>
          <a:p>
            <a:pPr>
              <a:lnSpc>
                <a:spcPct val="107000"/>
              </a:lnSpc>
              <a:spcBef>
                <a:spcPts val="0"/>
              </a:spcBef>
              <a:spcAft>
                <a:spcPts val="800"/>
              </a:spcAft>
            </a:pPr>
            <a:r>
              <a:rPr lang="en-US" sz="2400" kern="100" dirty="0">
                <a:latin typeface="Abadi" panose="020B0604020104020204" pitchFamily="34" charset="0"/>
                <a:ea typeface="ADLaM Display" panose="02010000000000000000" pitchFamily="2" charset="0"/>
                <a:cs typeface="ADLaM Display" panose="02010000000000000000" pitchFamily="2" charset="0"/>
              </a:rPr>
              <a:t>When a device is fully charged, it can remain in storage for more than 1 year.</a:t>
            </a:r>
          </a:p>
          <a:p>
            <a:pPr marL="0" indent="0">
              <a:lnSpc>
                <a:spcPct val="107000"/>
              </a:lnSpc>
              <a:spcBef>
                <a:spcPts val="0"/>
              </a:spcBef>
              <a:spcAft>
                <a:spcPts val="800"/>
              </a:spcAft>
              <a:buNone/>
            </a:pPr>
            <a:endParaRPr lang="en-US" sz="2400" kern="100" dirty="0">
              <a:latin typeface="Abadi" panose="020B0604020104020204" pitchFamily="34" charset="0"/>
              <a:ea typeface="ADLaM Display" panose="02010000000000000000" pitchFamily="2" charset="0"/>
              <a:cs typeface="ADLaM Display" panose="02010000000000000000" pitchFamily="2" charset="0"/>
            </a:endParaRPr>
          </a:p>
          <a:p>
            <a:pPr>
              <a:lnSpc>
                <a:spcPct val="107000"/>
              </a:lnSpc>
              <a:spcBef>
                <a:spcPts val="0"/>
              </a:spcBef>
              <a:spcAft>
                <a:spcPts val="800"/>
              </a:spcAft>
            </a:pPr>
            <a:r>
              <a:rPr lang="en-US" sz="2400" kern="100" dirty="0">
                <a:latin typeface="Abadi" panose="020B0604020104020204" pitchFamily="34" charset="0"/>
                <a:ea typeface="ADLaM Display" panose="02010000000000000000" pitchFamily="2" charset="0"/>
                <a:cs typeface="ADLaM Display" panose="02010000000000000000" pitchFamily="2" charset="0"/>
              </a:rPr>
              <a:t>All Kulumi devices are </a:t>
            </a:r>
            <a:r>
              <a:rPr lang="en-US" sz="2400" kern="100" dirty="0">
                <a:solidFill>
                  <a:srgbClr val="FF0000"/>
                </a:solidFill>
                <a:latin typeface="Abadi" panose="020B0604020104020204" pitchFamily="34" charset="0"/>
                <a:ea typeface="ADLaM Display" panose="02010000000000000000" pitchFamily="2" charset="0"/>
                <a:cs typeface="ADLaM Display" panose="02010000000000000000" pitchFamily="2" charset="0"/>
              </a:rPr>
              <a:t>guaranteed</a:t>
            </a:r>
            <a:r>
              <a:rPr lang="en-US" sz="2400" kern="100" dirty="0">
                <a:latin typeface="Abadi" panose="020B0604020104020204" pitchFamily="34" charset="0"/>
                <a:ea typeface="ADLaM Display" panose="02010000000000000000" pitchFamily="2" charset="0"/>
                <a:cs typeface="ADLaM Display" panose="02010000000000000000" pitchFamily="2" charset="0"/>
              </a:rPr>
              <a:t> for 2 years from date of purchase.</a:t>
            </a:r>
          </a:p>
          <a:p>
            <a:pPr>
              <a:lnSpc>
                <a:spcPct val="107000"/>
              </a:lnSpc>
              <a:spcBef>
                <a:spcPts val="0"/>
              </a:spcBef>
              <a:spcAft>
                <a:spcPts val="800"/>
              </a:spcAft>
            </a:pPr>
            <a:endParaRPr lang="en-US" sz="2400" kern="100" dirty="0">
              <a:effectLst/>
              <a:latin typeface="ADLaM Display" panose="02010000000000000000" pitchFamily="2" charset="0"/>
              <a:ea typeface="ADLaM Display" panose="02010000000000000000" pitchFamily="2" charset="0"/>
              <a:cs typeface="ADLaM Display" panose="02010000000000000000" pitchFamily="2" charset="0"/>
            </a:endParaRPr>
          </a:p>
          <a:p>
            <a:pPr>
              <a:lnSpc>
                <a:spcPct val="107000"/>
              </a:lnSpc>
              <a:spcBef>
                <a:spcPts val="0"/>
              </a:spcBef>
              <a:spcAft>
                <a:spcPts val="800"/>
              </a:spcAft>
            </a:pPr>
            <a:endParaRPr lang="en-US" sz="2400" kern="100" dirty="0">
              <a:effectLst/>
              <a:latin typeface="Arial Black" panose="020B0A04020102020204" pitchFamily="34" charset="0"/>
              <a:ea typeface="Calibri" panose="020F0502020204030204" pitchFamily="34" charset="0"/>
              <a:cs typeface="Times New Roman" panose="02020603050405020304" pitchFamily="18" charset="0"/>
            </a:endParaRPr>
          </a:p>
          <a:p>
            <a:pPr marL="0" indent="0">
              <a:buNone/>
            </a:pPr>
            <a:endParaRPr lang="en-US" sz="3600" dirty="0">
              <a:latin typeface="Arial Black" panose="020B0A04020102020204" pitchFamily="34" charset="0"/>
            </a:endParaRPr>
          </a:p>
        </p:txBody>
      </p:sp>
    </p:spTree>
    <p:extLst>
      <p:ext uri="{BB962C8B-B14F-4D97-AF65-F5344CB8AC3E}">
        <p14:creationId xmlns:p14="http://schemas.microsoft.com/office/powerpoint/2010/main" val="4108235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30D46-DC83-5CBE-7E92-89062F861662}"/>
              </a:ext>
            </a:extLst>
          </p:cNvPr>
          <p:cNvSpPr>
            <a:spLocks noGrp="1"/>
          </p:cNvSpPr>
          <p:nvPr>
            <p:ph type="title"/>
          </p:nvPr>
        </p:nvSpPr>
        <p:spPr>
          <a:xfrm>
            <a:off x="841248" y="548640"/>
            <a:ext cx="3600860" cy="5431536"/>
          </a:xfrm>
        </p:spPr>
        <p:txBody>
          <a:bodyPr>
            <a:normAutofit/>
          </a:bodyPr>
          <a:lstStyle/>
          <a:p>
            <a:r>
              <a:rPr lang="en-US" sz="5400" b="1" kern="100">
                <a:effectLst/>
                <a:latin typeface="Calibri" panose="020F0502020204030204" pitchFamily="34" charset="0"/>
                <a:ea typeface="Calibri" panose="020F0502020204030204" pitchFamily="34" charset="0"/>
                <a:cs typeface="Times New Roman" panose="02020603050405020304" pitchFamily="18" charset="0"/>
              </a:rPr>
              <a:t>Earphones</a:t>
            </a:r>
            <a:r>
              <a:rPr lang="en-US" sz="5400" kern="100">
                <a:effectLst/>
                <a:latin typeface="Calibri" panose="020F0502020204030204" pitchFamily="34" charset="0"/>
                <a:ea typeface="Calibri" panose="020F0502020204030204" pitchFamily="34" charset="0"/>
                <a:cs typeface="Times New Roman" panose="02020603050405020304" pitchFamily="18" charset="0"/>
              </a:rPr>
              <a:t>:</a:t>
            </a:r>
            <a:endParaRPr lang="en-US"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6BFA59-5C1B-AF8B-1939-4740F974B97D}"/>
              </a:ext>
            </a:extLst>
          </p:cNvPr>
          <p:cNvSpPr>
            <a:spLocks noGrp="1"/>
          </p:cNvSpPr>
          <p:nvPr>
            <p:ph idx="1"/>
          </p:nvPr>
        </p:nvSpPr>
        <p:spPr>
          <a:xfrm>
            <a:off x="4910668" y="552091"/>
            <a:ext cx="7162800" cy="5431536"/>
          </a:xfrm>
        </p:spPr>
        <p:txBody>
          <a:bodyPr anchor="ctr">
            <a:normAutofit/>
          </a:bodyPr>
          <a:lstStyle/>
          <a:p>
            <a:pPr marL="0" indent="0" algn="ctr">
              <a:buNone/>
            </a:pPr>
            <a:r>
              <a:rPr lang="en-US" sz="2200" kern="100" dirty="0">
                <a:latin typeface="Abadi" panose="020B0604020104020204" pitchFamily="34" charset="0"/>
                <a:ea typeface="Calibri" panose="020F0502020204030204" pitchFamily="34" charset="0"/>
                <a:cs typeface="Times New Roman" panose="02020603050405020304" pitchFamily="18" charset="0"/>
              </a:rPr>
              <a:t>D</a:t>
            </a:r>
            <a:r>
              <a:rPr lang="en-US" sz="2200" kern="100" dirty="0">
                <a:effectLst/>
                <a:latin typeface="Abadi" panose="020B0604020104020204" pitchFamily="34" charset="0"/>
                <a:ea typeface="Calibri" panose="020F0502020204030204" pitchFamily="34" charset="0"/>
                <a:cs typeface="Times New Roman" panose="02020603050405020304" pitchFamily="18" charset="0"/>
              </a:rPr>
              <a:t>onated earphones are in each Pocket X device. Look for the earphone jack under the foam cover. Any simple earphone will work fine in the X and Mini. </a:t>
            </a:r>
          </a:p>
          <a:p>
            <a:pPr marL="0" indent="0" algn="ctr">
              <a:buNone/>
            </a:pPr>
            <a:r>
              <a:rPr lang="en-US" sz="2200" kern="100" dirty="0">
                <a:effectLst/>
                <a:latin typeface="Abadi" panose="020B0604020104020204" pitchFamily="34" charset="0"/>
                <a:ea typeface="Calibri" panose="020F0502020204030204" pitchFamily="34" charset="0"/>
                <a:cs typeface="Times New Roman" panose="02020603050405020304" pitchFamily="18" charset="0"/>
              </a:rPr>
              <a:t>If you order more Kulumis, they will </a:t>
            </a:r>
            <a:r>
              <a:rPr lang="en-US" sz="2200" b="1" kern="100" dirty="0">
                <a:effectLst/>
                <a:latin typeface="Abadi" panose="020B0604020104020204" pitchFamily="34" charset="0"/>
                <a:ea typeface="Calibri" panose="020F0502020204030204" pitchFamily="34" charset="0"/>
                <a:cs typeface="Times New Roman" panose="02020603050405020304" pitchFamily="18" charset="0"/>
              </a:rPr>
              <a:t>NOT</a:t>
            </a:r>
            <a:r>
              <a:rPr lang="en-US" sz="2200" kern="100" dirty="0">
                <a:effectLst/>
                <a:latin typeface="Abadi" panose="020B0604020104020204" pitchFamily="34" charset="0"/>
                <a:ea typeface="Calibri" panose="020F0502020204030204" pitchFamily="34" charset="0"/>
                <a:cs typeface="Times New Roman" panose="02020603050405020304" pitchFamily="18" charset="0"/>
              </a:rPr>
              <a:t> come with earphones.  </a:t>
            </a:r>
          </a:p>
          <a:p>
            <a:pPr algn="ctr"/>
            <a:endParaRPr lang="en-US" sz="2200" dirty="0">
              <a:latin typeface="Arial Black" panose="020B0A04020102020204" pitchFamily="34" charset="0"/>
            </a:endParaRPr>
          </a:p>
        </p:txBody>
      </p:sp>
      <p:pic>
        <p:nvPicPr>
          <p:cNvPr id="2050" name="Picture 2" descr="Low Cost Personal Earphones – Wishtrac">
            <a:extLst>
              <a:ext uri="{FF2B5EF4-FFF2-40B4-BE49-F238E27FC236}">
                <a16:creationId xmlns:a16="http://schemas.microsoft.com/office/drawing/2014/main" id="{F2E667DB-C5DF-8C8D-86DB-2A30BD8A2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223" y="38052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775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4D0D-C855-C5A3-BAB4-99264BE522D4}"/>
              </a:ext>
            </a:extLst>
          </p:cNvPr>
          <p:cNvSpPr>
            <a:spLocks noGrp="1"/>
          </p:cNvSpPr>
          <p:nvPr>
            <p:ph type="title"/>
          </p:nvPr>
        </p:nvSpPr>
        <p:spPr/>
        <p:txBody>
          <a:bodyPr/>
          <a:lstStyle/>
          <a:p>
            <a:pPr algn="ctr"/>
            <a:r>
              <a:rPr lang="en-US" sz="4400" b="1"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PROGRAMMING</a:t>
            </a:r>
            <a:r>
              <a:rPr lang="en-US" sz="4400" kern="100" dirty="0">
                <a:effectLst/>
                <a:latin typeface="Arial Black" panose="020B0A04020102020204" pitchFamily="34" charset="0"/>
                <a:ea typeface="Calibri" panose="020F0502020204030204" pitchFamily="34" charset="0"/>
                <a:cs typeface="Times New Roman" panose="02020603050405020304" pitchFamily="18" charset="0"/>
              </a:rPr>
              <a:t> THE PLAYER: </a:t>
            </a:r>
            <a:br>
              <a:rPr lang="en-US" sz="4400" kern="100" dirty="0">
                <a:effectLst/>
                <a:latin typeface="Arial Black" panose="020B0A04020102020204" pitchFamily="34" charset="0"/>
                <a:ea typeface="Calibri" panose="020F0502020204030204" pitchFamily="34" charset="0"/>
                <a:cs typeface="Times New Roman" panose="02020603050405020304" pitchFamily="18" charset="0"/>
              </a:rPr>
            </a:b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id="{D1F18D74-16AB-0A10-D69A-2C2AE768BF19}"/>
              </a:ext>
            </a:extLst>
          </p:cNvPr>
          <p:cNvSpPr>
            <a:spLocks noGrp="1"/>
          </p:cNvSpPr>
          <p:nvPr>
            <p:ph idx="1"/>
          </p:nvPr>
        </p:nvSpPr>
        <p:spPr>
          <a:xfrm>
            <a:off x="124177" y="1224844"/>
            <a:ext cx="12000089" cy="5542845"/>
          </a:xfrm>
        </p:spPr>
        <p:txBody>
          <a:bodyPr>
            <a:normAutofit fontScale="92500"/>
          </a:bodyPr>
          <a:lstStyle/>
          <a:p>
            <a:pPr marL="342900" marR="0" lvl="0" indent="-342900">
              <a:lnSpc>
                <a:spcPct val="150000"/>
              </a:lnSpc>
              <a:spcBef>
                <a:spcPts val="0"/>
              </a:spcBef>
              <a:spcAft>
                <a:spcPts val="800"/>
              </a:spcAft>
              <a:buFont typeface="+mj-lt"/>
              <a:buAutoNum type="arabicPeriod"/>
            </a:pPr>
            <a:r>
              <a:rPr lang="en-US" sz="2400" b="1" kern="100" dirty="0">
                <a:effectLst/>
                <a:latin typeface="Abadi" panose="020B0604020104020204" pitchFamily="34" charset="0"/>
                <a:ea typeface="Calibri" panose="020F0502020204030204" pitchFamily="34" charset="0"/>
                <a:cs typeface="Times New Roman" panose="02020603050405020304" pitchFamily="18" charset="0"/>
              </a:rPr>
              <a:t>Deleting</a:t>
            </a:r>
            <a:r>
              <a:rPr lang="en-US" sz="2400" kern="100" dirty="0">
                <a:effectLst/>
                <a:latin typeface="Abadi" panose="020B0604020104020204" pitchFamily="34" charset="0"/>
                <a:ea typeface="Calibri" panose="020F0502020204030204" pitchFamily="34" charset="0"/>
                <a:cs typeface="Times New Roman" panose="02020603050405020304" pitchFamily="18" charset="0"/>
              </a:rPr>
              <a:t> – just attach device to your laptop, go to the drive, click on the file and click delete</a:t>
            </a:r>
          </a:p>
          <a:p>
            <a:pPr marL="342900" marR="0" lvl="0" indent="-342900">
              <a:lnSpc>
                <a:spcPct val="150000"/>
              </a:lnSpc>
              <a:spcBef>
                <a:spcPts val="0"/>
              </a:spcBef>
              <a:spcAft>
                <a:spcPts val="800"/>
              </a:spcAft>
              <a:buFont typeface="+mj-lt"/>
              <a:buAutoNum type="arabicPeriod"/>
            </a:pPr>
            <a:r>
              <a:rPr lang="en-US" sz="2400" b="1" kern="100" dirty="0">
                <a:effectLst/>
                <a:latin typeface="Abadi" panose="020B0604020104020204" pitchFamily="34" charset="0"/>
                <a:ea typeface="Calibri" panose="020F0502020204030204" pitchFamily="34" charset="0"/>
                <a:cs typeface="Times New Roman" panose="02020603050405020304" pitchFamily="18" charset="0"/>
              </a:rPr>
              <a:t>Adding Custom Content</a:t>
            </a:r>
            <a:r>
              <a:rPr lang="en-US" sz="2400" kern="100" dirty="0">
                <a:effectLst/>
                <a:latin typeface="Abadi" panose="020B0604020104020204" pitchFamily="34" charset="0"/>
                <a:ea typeface="Calibri" panose="020F0502020204030204" pitchFamily="34" charset="0"/>
                <a:cs typeface="Times New Roman" panose="02020603050405020304" pitchFamily="18" charset="0"/>
              </a:rPr>
              <a:t> – this is more complicated. </a:t>
            </a:r>
            <a:r>
              <a:rPr lang="en-US" sz="2400" kern="100" dirty="0">
                <a:latin typeface="Abadi" panose="020B0604020104020204" pitchFamily="34" charset="0"/>
                <a:cs typeface="Times New Roman" panose="02020603050405020304" pitchFamily="18" charset="0"/>
              </a:rPr>
              <a:t>Follow the instructions at </a:t>
            </a:r>
            <a:r>
              <a:rPr lang="en-US" sz="2400" u="sng" kern="100" dirty="0">
                <a:solidFill>
                  <a:srgbClr val="0563C1"/>
                </a:solidFill>
                <a:effectLst/>
                <a:latin typeface="Abadi" panose="020B0604020104020204" pitchFamily="34" charset="0"/>
                <a:ea typeface="Calibri" panose="020F0502020204030204" pitchFamily="34" charset="0"/>
                <a:cs typeface="Times New Roman" panose="02020603050405020304" pitchFamily="18" charset="0"/>
                <a:hlinkClick r:id="rId2"/>
              </a:rPr>
              <a:t>https://kulumi.org/program/</a:t>
            </a:r>
            <a:r>
              <a:rPr lang="en-US" sz="2400" kern="100" dirty="0">
                <a:effectLst/>
                <a:latin typeface="Abadi" panose="020B0604020104020204" pitchFamily="34" charset="0"/>
                <a:ea typeface="Calibri" panose="020F0502020204030204" pitchFamily="34" charset="0"/>
                <a:cs typeface="Times New Roman" panose="02020603050405020304" pitchFamily="18" charset="0"/>
              </a:rPr>
              <a:t>   Only </a:t>
            </a:r>
            <a:r>
              <a:rPr lang="en-US" sz="2400" b="1" kern="100" dirty="0">
                <a:effectLst/>
                <a:latin typeface="Abadi" panose="020B0604020104020204" pitchFamily="34" charset="0"/>
                <a:ea typeface="Calibri" panose="020F0502020204030204" pitchFamily="34" charset="0"/>
                <a:cs typeface="Times New Roman" panose="02020603050405020304" pitchFamily="18" charset="0"/>
              </a:rPr>
              <a:t>.mp3 files </a:t>
            </a:r>
            <a:r>
              <a:rPr lang="en-US" sz="2400" kern="100" dirty="0">
                <a:effectLst/>
                <a:latin typeface="Abadi" panose="020B0604020104020204" pitchFamily="34" charset="0"/>
                <a:ea typeface="Calibri" panose="020F0502020204030204" pitchFamily="34" charset="0"/>
                <a:cs typeface="Times New Roman" panose="02020603050405020304" pitchFamily="18" charset="0"/>
              </a:rPr>
              <a:t>can be used in a Kulumi.</a:t>
            </a:r>
          </a:p>
          <a:p>
            <a:pPr marL="342900" marR="0" lvl="0" indent="-342900">
              <a:lnSpc>
                <a:spcPct val="150000"/>
              </a:lnSpc>
              <a:spcBef>
                <a:spcPts val="0"/>
              </a:spcBef>
              <a:spcAft>
                <a:spcPts val="800"/>
              </a:spcAft>
              <a:buFont typeface="+mj-lt"/>
              <a:buAutoNum type="arabicPeriod"/>
            </a:pPr>
            <a:r>
              <a:rPr lang="en-US" sz="2400" kern="100" dirty="0">
                <a:effectLst/>
                <a:latin typeface="Abadi" panose="020B0604020104020204" pitchFamily="34" charset="0"/>
                <a:ea typeface="Calibri" panose="020F0502020204030204" pitchFamily="34" charset="0"/>
                <a:cs typeface="Times New Roman" panose="02020603050405020304" pitchFamily="18" charset="0"/>
              </a:rPr>
              <a:t>For 2000 more New and Old Testaments, go to: </a:t>
            </a:r>
            <a:r>
              <a:rPr lang="en-US" sz="2400" u="sng" kern="100" dirty="0">
                <a:solidFill>
                  <a:srgbClr val="0563C1"/>
                </a:solidFill>
                <a:effectLst/>
                <a:latin typeface="Abadi" panose="020B0604020104020204" pitchFamily="34" charset="0"/>
                <a:ea typeface="Calibri" panose="020F0502020204030204" pitchFamily="34" charset="0"/>
                <a:cs typeface="Times New Roman" panose="02020603050405020304" pitchFamily="18" charset="0"/>
                <a:hlinkClick r:id="rId3"/>
              </a:rPr>
              <a:t>https://www.faithcomesbyhearing.com/audio-bible-resources/mp3-downloads</a:t>
            </a:r>
            <a:endParaRPr lang="en-US" sz="2400" kern="100" dirty="0">
              <a:effectLst/>
              <a:latin typeface="Abadi" panose="020B060402010402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pPr>
            <a:r>
              <a:rPr lang="en-US" sz="2400" kern="100" dirty="0">
                <a:effectLst/>
                <a:latin typeface="Abadi" panose="020B0604020104020204" pitchFamily="34" charset="0"/>
                <a:ea typeface="Calibri" panose="020F0502020204030204" pitchFamily="34" charset="0"/>
                <a:cs typeface="Times New Roman" panose="02020603050405020304" pitchFamily="18" charset="0"/>
              </a:rPr>
              <a:t>For 6000 more Bible stories from Creation to Christ, go to: </a:t>
            </a:r>
            <a:r>
              <a:rPr lang="en-US" sz="2400" u="sng" kern="100" dirty="0">
                <a:solidFill>
                  <a:srgbClr val="0563C1"/>
                </a:solidFill>
                <a:effectLst/>
                <a:latin typeface="Abadi" panose="020B0604020104020204" pitchFamily="34" charset="0"/>
                <a:ea typeface="Calibri" panose="020F0502020204030204" pitchFamily="34" charset="0"/>
                <a:cs typeface="Times New Roman" panose="02020603050405020304" pitchFamily="18" charset="0"/>
                <a:hlinkClick r:id="rId4"/>
              </a:rPr>
              <a:t>https://globalrecordings.net/en/search/language</a:t>
            </a:r>
            <a:r>
              <a:rPr lang="en-US" sz="2400" kern="100" dirty="0">
                <a:effectLst/>
                <a:latin typeface="Abadi" panose="020B0604020104020204" pitchFamily="34"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800"/>
              </a:spcAft>
              <a:buFont typeface="+mj-lt"/>
              <a:buAutoNum type="arabicPeriod"/>
            </a:pPr>
            <a:r>
              <a:rPr lang="en-US" sz="2400" kern="100" dirty="0">
                <a:effectLst/>
                <a:latin typeface="Abadi" panose="020B0604020104020204" pitchFamily="34" charset="0"/>
                <a:ea typeface="Calibri" panose="020F0502020204030204" pitchFamily="34" charset="0"/>
                <a:cs typeface="Times New Roman" panose="02020603050405020304" pitchFamily="18" charset="0"/>
              </a:rPr>
              <a:t> </a:t>
            </a:r>
            <a:r>
              <a:rPr lang="en-US" sz="2400" b="1" kern="100" dirty="0">
                <a:effectLst/>
                <a:latin typeface="Abadi" panose="020B0604020104020204" pitchFamily="34" charset="0"/>
                <a:ea typeface="Calibri" panose="020F0502020204030204" pitchFamily="34" charset="0"/>
                <a:cs typeface="Times New Roman" panose="02020603050405020304" pitchFamily="18" charset="0"/>
              </a:rPr>
              <a:t>All</a:t>
            </a:r>
            <a:r>
              <a:rPr lang="en-US" sz="2400" b="1" kern="100" dirty="0">
                <a:solidFill>
                  <a:srgbClr val="FF0000"/>
                </a:solidFill>
                <a:effectLst/>
                <a:latin typeface="Abadi" panose="020B0604020104020204" pitchFamily="34" charset="0"/>
                <a:ea typeface="Calibri" panose="020F0502020204030204" pitchFamily="34" charset="0"/>
                <a:cs typeface="Times New Roman" panose="02020603050405020304" pitchFamily="18" charset="0"/>
              </a:rPr>
              <a:t> </a:t>
            </a:r>
            <a:r>
              <a:rPr lang="en-US" sz="2400" kern="100" dirty="0">
                <a:effectLst/>
                <a:latin typeface="Abadi" panose="020B0604020104020204" pitchFamily="34" charset="0"/>
                <a:ea typeface="Calibri" panose="020F0502020204030204" pitchFamily="34" charset="0"/>
                <a:cs typeface="Times New Roman" panose="02020603050405020304" pitchFamily="18" charset="0"/>
              </a:rPr>
              <a:t>Kulumi devices have </a:t>
            </a:r>
            <a:r>
              <a:rPr lang="en-US" sz="2400" b="1" kern="100" dirty="0">
                <a:effectLst/>
                <a:latin typeface="Abadi" panose="020B0604020104020204" pitchFamily="34" charset="0"/>
                <a:ea typeface="Calibri" panose="020F0502020204030204" pitchFamily="34" charset="0"/>
                <a:cs typeface="Times New Roman" panose="02020603050405020304" pitchFamily="18" charset="0"/>
              </a:rPr>
              <a:t>8GB memory </a:t>
            </a:r>
            <a:r>
              <a:rPr lang="en-US" sz="2400" kern="100" dirty="0">
                <a:effectLst/>
                <a:latin typeface="Abadi" panose="020B0604020104020204" pitchFamily="34" charset="0"/>
                <a:ea typeface="Calibri" panose="020F0502020204030204" pitchFamily="34" charset="0"/>
                <a:cs typeface="Times New Roman" panose="02020603050405020304" pitchFamily="18" charset="0"/>
              </a:rPr>
              <a:t>and are </a:t>
            </a:r>
            <a:r>
              <a:rPr lang="en-US" sz="2400" kern="100" dirty="0">
                <a:solidFill>
                  <a:srgbClr val="FF0000"/>
                </a:solidFill>
                <a:effectLst/>
                <a:latin typeface="Abadi" panose="020B0604020104020204" pitchFamily="34" charset="0"/>
                <a:ea typeface="Calibri" panose="020F0502020204030204" pitchFamily="34" charset="0"/>
                <a:cs typeface="Times New Roman" panose="02020603050405020304" pitchFamily="18" charset="0"/>
              </a:rPr>
              <a:t>guaranteed</a:t>
            </a:r>
            <a:r>
              <a:rPr lang="en-US" sz="2400" kern="100" dirty="0">
                <a:effectLst/>
                <a:latin typeface="Abadi" panose="020B0604020104020204" pitchFamily="34" charset="0"/>
                <a:ea typeface="Calibri" panose="020F0502020204030204" pitchFamily="34" charset="0"/>
                <a:cs typeface="Times New Roman" panose="02020603050405020304" pitchFamily="18" charset="0"/>
              </a:rPr>
              <a:t> for 2 years </a:t>
            </a:r>
            <a:r>
              <a:rPr lang="en-US" sz="2400" kern="100" dirty="0">
                <a:latin typeface="Abadi" panose="020B0604020104020204" pitchFamily="34" charset="0"/>
                <a:cs typeface="Times New Roman" panose="02020603050405020304" pitchFamily="18" charset="0"/>
              </a:rPr>
              <a:t>from date of purchase.</a:t>
            </a:r>
          </a:p>
        </p:txBody>
      </p:sp>
    </p:spTree>
    <p:extLst>
      <p:ext uri="{BB962C8B-B14F-4D97-AF65-F5344CB8AC3E}">
        <p14:creationId xmlns:p14="http://schemas.microsoft.com/office/powerpoint/2010/main" val="1779053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E06E41-CE98-17DF-69E0-AD769D0DFDE9}"/>
              </a:ext>
            </a:extLst>
          </p:cNvPr>
          <p:cNvSpPr>
            <a:spLocks noGrp="1"/>
          </p:cNvSpPr>
          <p:nvPr>
            <p:ph type="title"/>
          </p:nvPr>
        </p:nvSpPr>
        <p:spPr>
          <a:xfrm>
            <a:off x="495549" y="437212"/>
            <a:ext cx="2871095" cy="2156621"/>
          </a:xfrm>
        </p:spPr>
        <p:txBody>
          <a:bodyPr anchor="t">
            <a:normAutofit fontScale="90000"/>
          </a:bodyPr>
          <a:lstStyle/>
          <a:p>
            <a:pPr>
              <a:spcBef>
                <a:spcPts val="600"/>
              </a:spcBef>
            </a:pPr>
            <a:r>
              <a:rPr lang="en-US" sz="3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KULUMI HUB </a:t>
            </a: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LOCATIONS &amp; Managers</a:t>
            </a:r>
            <a:br>
              <a:rPr lang="en-US" sz="3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br>
              <a:rPr lang="en-US" sz="3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solidFill>
                  <a:schemeClr val="bg1"/>
                </a:solidFill>
                <a:latin typeface="Aptos Display" panose="020B0004020202020204" pitchFamily="34" charset="0"/>
                <a:cs typeface="Times New Roman" panose="02020603050405020304" pitchFamily="18" charset="0"/>
              </a:rPr>
              <a:t>If you want to order more devices, please go to </a:t>
            </a:r>
            <a:r>
              <a:rPr lang="en-US" sz="2000" kern="100" dirty="0">
                <a:solidFill>
                  <a:schemeClr val="bg1"/>
                </a:solidFill>
                <a:latin typeface="Aptos Display"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https://kulumi.org/contact/</a:t>
            </a:r>
            <a:r>
              <a:rPr lang="en-US" sz="2000" kern="100" dirty="0">
                <a:solidFill>
                  <a:schemeClr val="bg1"/>
                </a:solidFill>
                <a:latin typeface="Aptos Display" panose="020B0004020202020204" pitchFamily="34" charset="0"/>
                <a:cs typeface="Times New Roman" panose="02020603050405020304" pitchFamily="18" charset="0"/>
              </a:rPr>
              <a:t> to submit your order. They will take your payment online and connect you with your closest Kulumi Hub for any programming and delivery.</a:t>
            </a:r>
            <a:br>
              <a:rPr lang="en-US" sz="3600" kern="100" dirty="0">
                <a:latin typeface="Aptos Display" panose="020B0004020202020204" pitchFamily="34" charset="0"/>
                <a:cs typeface="Times New Roman" panose="02020603050405020304" pitchFamily="18" charset="0"/>
              </a:rPr>
            </a:br>
            <a:br>
              <a:rPr lang="en-US" sz="3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3600" dirty="0">
              <a:solidFill>
                <a:srgbClr val="FFFFFF"/>
              </a:solidFill>
              <a:latin typeface="Abadi" panose="020B0604020104020204" pitchFamily="34" charset="0"/>
            </a:endParaRPr>
          </a:p>
        </p:txBody>
      </p:sp>
      <p:sp>
        <p:nvSpPr>
          <p:cNvPr id="3" name="Content Placeholder 2">
            <a:extLst>
              <a:ext uri="{FF2B5EF4-FFF2-40B4-BE49-F238E27FC236}">
                <a16:creationId xmlns:a16="http://schemas.microsoft.com/office/drawing/2014/main" id="{86344975-2C9A-929A-471F-3378349F1AEA}"/>
              </a:ext>
            </a:extLst>
          </p:cNvPr>
          <p:cNvSpPr>
            <a:spLocks noGrp="1"/>
          </p:cNvSpPr>
          <p:nvPr>
            <p:ph sz="half" idx="1"/>
          </p:nvPr>
        </p:nvSpPr>
        <p:spPr>
          <a:xfrm>
            <a:off x="4562475" y="1412489"/>
            <a:ext cx="3562598" cy="4712086"/>
          </a:xfrm>
        </p:spPr>
        <p:txBody>
          <a:bodyPr>
            <a:normAutofit/>
          </a:bodyPr>
          <a:lstStyle/>
          <a:p>
            <a:pPr marL="342900" marR="0" lvl="0" indent="-342900">
              <a:spcBef>
                <a:spcPts val="500"/>
              </a:spcBef>
              <a:spcAft>
                <a:spcPts val="500"/>
              </a:spcAft>
              <a:buFont typeface="+mj-lt"/>
              <a:buAutoNum type="arabicPeriod"/>
            </a:pPr>
            <a:r>
              <a:rPr lang="en-US" sz="1400" dirty="0">
                <a:effectLst/>
                <a:latin typeface="Verdana" panose="020B0604030504040204" pitchFamily="34" charset="0"/>
                <a:ea typeface="DengXian" panose="02010600030101010101" pitchFamily="2" charset="-122"/>
              </a:rPr>
              <a:t>Nigeria, Jos</a:t>
            </a:r>
            <a:r>
              <a:rPr lang="en-US" sz="1400" dirty="0">
                <a:latin typeface="Verdana" panose="020B0604030504040204" pitchFamily="34" charset="0"/>
                <a:ea typeface="DengXian" panose="02010600030101010101" pitchFamily="2" charset="-122"/>
              </a:rPr>
              <a:t> (</a:t>
            </a:r>
            <a:r>
              <a:rPr lang="en-US" sz="1400" dirty="0" err="1">
                <a:latin typeface="Verdana" panose="020B0604030504040204" pitchFamily="34" charset="0"/>
                <a:ea typeface="DengXian" panose="02010600030101010101" pitchFamily="2" charset="-122"/>
              </a:rPr>
              <a:t>Atamang</a:t>
            </a:r>
            <a:r>
              <a:rPr lang="en-US" sz="1400" dirty="0">
                <a:latin typeface="Verdana" panose="020B0604030504040204" pitchFamily="34" charset="0"/>
                <a:ea typeface="DengXian" panose="02010600030101010101" pitchFamily="2" charset="-122"/>
              </a:rPr>
              <a:t> Luka)</a:t>
            </a:r>
            <a:endParaRPr lang="en-US" sz="1400" dirty="0">
              <a:effectLst/>
              <a:latin typeface="Calibri" panose="020F0502020204030204" pitchFamily="34" charset="0"/>
              <a:ea typeface="DengXian" panose="02010600030101010101" pitchFamily="2" charset="-122"/>
            </a:endParaRPr>
          </a:p>
          <a:p>
            <a:pPr marL="342900" marR="0" lvl="0" indent="-342900">
              <a:spcBef>
                <a:spcPts val="500"/>
              </a:spcBef>
              <a:spcAft>
                <a:spcPts val="500"/>
              </a:spcAft>
              <a:buFont typeface="+mj-lt"/>
              <a:buAutoNum type="arabicPeriod"/>
            </a:pPr>
            <a:r>
              <a:rPr lang="en-US" sz="1400" dirty="0">
                <a:effectLst/>
                <a:latin typeface="Verdana" panose="020B0604030504040204" pitchFamily="34" charset="0"/>
                <a:ea typeface="DengXian" panose="02010600030101010101" pitchFamily="2" charset="-122"/>
              </a:rPr>
              <a:t>Kenya, Nairobi (Helen </a:t>
            </a:r>
            <a:r>
              <a:rPr lang="en-US" sz="1400" dirty="0" err="1">
                <a:effectLst/>
                <a:latin typeface="Verdana" panose="020B0604030504040204" pitchFamily="34" charset="0"/>
                <a:ea typeface="DengXian" panose="02010600030101010101" pitchFamily="2" charset="-122"/>
              </a:rPr>
              <a:t>Etyang</a:t>
            </a:r>
            <a:r>
              <a:rPr lang="en-US" sz="1400" dirty="0">
                <a:effectLst/>
                <a:latin typeface="Verdana" panose="020B0604030504040204" pitchFamily="34" charset="0"/>
                <a:ea typeface="DengXian" panose="02010600030101010101" pitchFamily="2" charset="-122"/>
              </a:rPr>
              <a:t>)</a:t>
            </a:r>
            <a:endParaRPr lang="en-US" sz="1400" dirty="0">
              <a:effectLst/>
              <a:latin typeface="Calibri" panose="020F0502020204030204" pitchFamily="34" charset="0"/>
              <a:ea typeface="DengXian" panose="02010600030101010101" pitchFamily="2" charset="-122"/>
            </a:endParaRPr>
          </a:p>
          <a:p>
            <a:pPr marL="342900" marR="0" lvl="0" indent="-342900">
              <a:spcBef>
                <a:spcPts val="500"/>
              </a:spcBef>
              <a:spcAft>
                <a:spcPts val="500"/>
              </a:spcAft>
              <a:buFont typeface="+mj-lt"/>
              <a:buAutoNum type="arabicPeriod"/>
            </a:pPr>
            <a:r>
              <a:rPr lang="en-US" sz="1400" dirty="0">
                <a:latin typeface="Verdana" panose="020B0604030504040204" pitchFamily="34" charset="0"/>
                <a:ea typeface="DengXian" panose="02010600030101010101" pitchFamily="2" charset="-122"/>
              </a:rPr>
              <a:t>Sierra Leone, Freetown (Gabriel </a:t>
            </a:r>
            <a:r>
              <a:rPr lang="en-US" sz="1400" dirty="0" err="1">
                <a:latin typeface="Verdana" panose="020B0604030504040204" pitchFamily="34" charset="0"/>
                <a:ea typeface="DengXian" panose="02010600030101010101" pitchFamily="2" charset="-122"/>
              </a:rPr>
              <a:t>Harrera</a:t>
            </a:r>
            <a:r>
              <a:rPr lang="en-US" sz="1400" dirty="0">
                <a:latin typeface="Verdana" panose="020B0604030504040204" pitchFamily="34" charset="0"/>
                <a:ea typeface="DengXian" panose="02010600030101010101" pitchFamily="2" charset="-122"/>
              </a:rPr>
              <a:t>)</a:t>
            </a:r>
            <a:endParaRPr lang="en-US" sz="1400" dirty="0">
              <a:effectLst/>
              <a:latin typeface="Calibri" panose="020F0502020204030204" pitchFamily="34" charset="0"/>
              <a:ea typeface="DengXian" panose="02010600030101010101" pitchFamily="2" charset="-122"/>
            </a:endParaRPr>
          </a:p>
          <a:p>
            <a:pPr marL="342900" marR="0" lvl="0" indent="-342900">
              <a:spcBef>
                <a:spcPts val="500"/>
              </a:spcBef>
              <a:spcAft>
                <a:spcPts val="500"/>
              </a:spcAft>
              <a:buFont typeface="+mj-lt"/>
              <a:buAutoNum type="arabicPeriod"/>
            </a:pPr>
            <a:r>
              <a:rPr lang="en-US" sz="1400" dirty="0">
                <a:effectLst/>
                <a:latin typeface="Verdana" panose="020B0604030504040204" pitchFamily="34" charset="0"/>
                <a:ea typeface="DengXian" panose="02010600030101010101" pitchFamily="2" charset="-122"/>
              </a:rPr>
              <a:t>South Africa, </a:t>
            </a:r>
            <a:r>
              <a:rPr lang="en-US" sz="1400" dirty="0" err="1">
                <a:effectLst/>
                <a:latin typeface="Verdana" panose="020B0604030504040204" pitchFamily="34" charset="0"/>
                <a:ea typeface="DengXian" panose="02010600030101010101" pitchFamily="2" charset="-122"/>
              </a:rPr>
              <a:t>Vanderbijlpark</a:t>
            </a:r>
            <a:r>
              <a:rPr lang="en-US" sz="1400" dirty="0">
                <a:effectLst/>
                <a:latin typeface="Verdana" panose="020B0604030504040204" pitchFamily="34" charset="0"/>
                <a:ea typeface="DengXian" panose="02010600030101010101" pitchFamily="2" charset="-122"/>
              </a:rPr>
              <a:t> (Gabi Hendrich)</a:t>
            </a:r>
            <a:endParaRPr lang="en-US" sz="1400" dirty="0">
              <a:effectLst/>
              <a:latin typeface="Calibri" panose="020F0502020204030204" pitchFamily="34" charset="0"/>
              <a:ea typeface="DengXian" panose="02010600030101010101" pitchFamily="2" charset="-122"/>
            </a:endParaRPr>
          </a:p>
          <a:p>
            <a:pPr marL="342900" marR="0" lvl="0" indent="-342900">
              <a:spcBef>
                <a:spcPts val="500"/>
              </a:spcBef>
              <a:spcAft>
                <a:spcPts val="500"/>
              </a:spcAft>
              <a:buFont typeface="+mj-lt"/>
              <a:buAutoNum type="arabicPeriod"/>
            </a:pPr>
            <a:r>
              <a:rPr lang="en-US" sz="1400" dirty="0">
                <a:effectLst/>
                <a:latin typeface="Verdana" panose="020B0604030504040204" pitchFamily="34" charset="0"/>
                <a:ea typeface="DengXian" panose="02010600030101010101" pitchFamily="2" charset="-122"/>
              </a:rPr>
              <a:t>Thailand</a:t>
            </a:r>
            <a:r>
              <a:rPr lang="en-US" sz="1400" dirty="0">
                <a:latin typeface="Verdana" panose="020B0604030504040204" pitchFamily="34" charset="0"/>
                <a:ea typeface="DengXian" panose="02010600030101010101" pitchFamily="2" charset="-122"/>
              </a:rPr>
              <a:t>,</a:t>
            </a:r>
            <a:r>
              <a:rPr lang="en-US" sz="1400" dirty="0">
                <a:effectLst/>
                <a:latin typeface="Verdana" panose="020B0604030504040204" pitchFamily="34" charset="0"/>
                <a:ea typeface="DengXian" panose="02010600030101010101" pitchFamily="2" charset="-122"/>
              </a:rPr>
              <a:t> </a:t>
            </a:r>
            <a:r>
              <a:rPr lang="en-US" sz="1400" dirty="0" err="1">
                <a:effectLst/>
                <a:latin typeface="Verdana" panose="020B0604030504040204" pitchFamily="34" charset="0"/>
                <a:ea typeface="DengXian" panose="02010600030101010101" pitchFamily="2" charset="-122"/>
              </a:rPr>
              <a:t>Satun</a:t>
            </a:r>
            <a:r>
              <a:rPr lang="en-US" sz="1400" dirty="0">
                <a:latin typeface="Verdana" panose="020B0604030504040204" pitchFamily="34" charset="0"/>
                <a:ea typeface="DengXian" panose="02010600030101010101" pitchFamily="2" charset="-122"/>
              </a:rPr>
              <a:t> (J</a:t>
            </a:r>
            <a:r>
              <a:rPr lang="en-US" sz="1400" dirty="0">
                <a:effectLst/>
                <a:latin typeface="Verdana" panose="020B0604030504040204" pitchFamily="34" charset="0"/>
                <a:ea typeface="DengXian" panose="02010600030101010101" pitchFamily="2" charset="-122"/>
              </a:rPr>
              <a:t>ulie Ah Sen)</a:t>
            </a:r>
            <a:endParaRPr lang="en-US" sz="1400" dirty="0">
              <a:effectLst/>
              <a:latin typeface="Calibri" panose="020F0502020204030204" pitchFamily="34" charset="0"/>
              <a:ea typeface="DengXian" panose="02010600030101010101" pitchFamily="2" charset="-122"/>
            </a:endParaRPr>
          </a:p>
          <a:p>
            <a:pPr marL="342900" marR="0" lvl="0" indent="-342900">
              <a:spcBef>
                <a:spcPts val="500"/>
              </a:spcBef>
              <a:spcAft>
                <a:spcPts val="500"/>
              </a:spcAft>
              <a:buFont typeface="+mj-lt"/>
              <a:buAutoNum type="arabicPeriod"/>
            </a:pPr>
            <a:r>
              <a:rPr lang="en-US" sz="1400" dirty="0">
                <a:effectLst/>
                <a:latin typeface="Verdana" panose="020B0604030504040204" pitchFamily="34" charset="0"/>
                <a:ea typeface="DengXian" panose="02010600030101010101" pitchFamily="2" charset="-122"/>
              </a:rPr>
              <a:t>Indonesia, Bali (Clive Gray)</a:t>
            </a:r>
            <a:endParaRPr lang="en-US" sz="1400" dirty="0">
              <a:latin typeface="Verdana" panose="020B0604030504040204" pitchFamily="34" charset="0"/>
              <a:ea typeface="DengXian" panose="02010600030101010101" pitchFamily="2" charset="-122"/>
            </a:endParaRPr>
          </a:p>
          <a:p>
            <a:pPr marL="342900" marR="0" lvl="0" indent="-342900">
              <a:spcBef>
                <a:spcPts val="500"/>
              </a:spcBef>
              <a:spcAft>
                <a:spcPts val="500"/>
              </a:spcAft>
              <a:buFont typeface="+mj-lt"/>
              <a:buAutoNum type="arabicPeriod"/>
            </a:pPr>
            <a:r>
              <a:rPr lang="en-US" sz="1400" dirty="0">
                <a:latin typeface="Verdana" panose="020B0604030504040204" pitchFamily="34" charset="0"/>
                <a:ea typeface="DengXian" panose="02010600030101010101" pitchFamily="2" charset="-122"/>
              </a:rPr>
              <a:t>Philippines, Baguio City (</a:t>
            </a:r>
            <a:r>
              <a:rPr lang="en-US" sz="1400" dirty="0" err="1">
                <a:latin typeface="Verdana" panose="020B0604030504040204" pitchFamily="34" charset="0"/>
                <a:ea typeface="DengXian" panose="02010600030101010101" pitchFamily="2" charset="-122"/>
              </a:rPr>
              <a:t>Ghie</a:t>
            </a:r>
            <a:r>
              <a:rPr lang="en-US" sz="1400" dirty="0">
                <a:latin typeface="Verdana" panose="020B0604030504040204" pitchFamily="34" charset="0"/>
                <a:ea typeface="DengXian" panose="02010600030101010101" pitchFamily="2" charset="-122"/>
              </a:rPr>
              <a:t> </a:t>
            </a:r>
            <a:r>
              <a:rPr lang="en-US" sz="1400" dirty="0" err="1">
                <a:latin typeface="Verdana" panose="020B0604030504040204" pitchFamily="34" charset="0"/>
                <a:ea typeface="DengXian" panose="02010600030101010101" pitchFamily="2" charset="-122"/>
              </a:rPr>
              <a:t>Salicsic</a:t>
            </a:r>
            <a:r>
              <a:rPr lang="en-US" sz="1400" dirty="0">
                <a:latin typeface="Verdana" panose="020B0604030504040204" pitchFamily="34" charset="0"/>
                <a:ea typeface="DengXian" panose="02010600030101010101" pitchFamily="2" charset="-122"/>
              </a:rPr>
              <a:t>)</a:t>
            </a:r>
            <a:endParaRPr lang="en-US" sz="1400" dirty="0">
              <a:latin typeface="Calibri" panose="020F0502020204030204" pitchFamily="34" charset="0"/>
              <a:ea typeface="DengXian" panose="02010600030101010101" pitchFamily="2" charset="-122"/>
            </a:endParaRPr>
          </a:p>
          <a:p>
            <a:pPr marL="342900" indent="-342900">
              <a:spcBef>
                <a:spcPts val="500"/>
              </a:spcBef>
              <a:spcAft>
                <a:spcPts val="500"/>
              </a:spcAft>
              <a:buFont typeface="+mj-lt"/>
              <a:buAutoNum type="arabicPeriod" startAt="8"/>
            </a:pPr>
            <a:r>
              <a:rPr lang="en-US" sz="1400" dirty="0">
                <a:latin typeface="Verdana" panose="020B0604030504040204" pitchFamily="34" charset="0"/>
                <a:ea typeface="DengXian" panose="02010600030101010101" pitchFamily="2" charset="-122"/>
              </a:rPr>
              <a:t> Nepal, Kathmandu (Tanka Subedi)</a:t>
            </a:r>
          </a:p>
          <a:p>
            <a:endParaRPr lang="en-US" sz="1400" dirty="0">
              <a:latin typeface="Arial Black" panose="020B0A04020102020204" pitchFamily="34" charset="0"/>
            </a:endParaRPr>
          </a:p>
        </p:txBody>
      </p:sp>
      <p:sp>
        <p:nvSpPr>
          <p:cNvPr id="4" name="Content Placeholder 3">
            <a:extLst>
              <a:ext uri="{FF2B5EF4-FFF2-40B4-BE49-F238E27FC236}">
                <a16:creationId xmlns:a16="http://schemas.microsoft.com/office/drawing/2014/main" id="{C345D8F7-7C25-E0F3-D719-FBB686F65B16}"/>
              </a:ext>
            </a:extLst>
          </p:cNvPr>
          <p:cNvSpPr>
            <a:spLocks noGrp="1"/>
          </p:cNvSpPr>
          <p:nvPr>
            <p:ph sz="half" idx="2"/>
          </p:nvPr>
        </p:nvSpPr>
        <p:spPr>
          <a:xfrm>
            <a:off x="8451603" y="1412488"/>
            <a:ext cx="3562598" cy="4607311"/>
          </a:xfrm>
        </p:spPr>
        <p:txBody>
          <a:bodyPr>
            <a:normAutofit/>
          </a:bodyPr>
          <a:lstStyle/>
          <a:p>
            <a:pPr marL="342900" indent="-342900">
              <a:spcBef>
                <a:spcPts val="500"/>
              </a:spcBef>
              <a:spcAft>
                <a:spcPts val="500"/>
              </a:spcAft>
              <a:buFont typeface="+mj-lt"/>
              <a:buAutoNum type="arabicPeriod" startAt="9"/>
            </a:pPr>
            <a:r>
              <a:rPr lang="en-US" sz="1400" dirty="0">
                <a:latin typeface="Verdana" panose="020B0604030504040204" pitchFamily="34" charset="0"/>
                <a:ea typeface="DengXian" panose="02010600030101010101" pitchFamily="2" charset="-122"/>
              </a:rPr>
              <a:t>Mexico, Oaxaca (Diego </a:t>
            </a:r>
            <a:r>
              <a:rPr lang="en-US" sz="1400" dirty="0" err="1">
                <a:latin typeface="Verdana" panose="020B0604030504040204" pitchFamily="34" charset="0"/>
                <a:ea typeface="DengXian" panose="02010600030101010101" pitchFamily="2" charset="-122"/>
              </a:rPr>
              <a:t>Guttierez</a:t>
            </a:r>
            <a:r>
              <a:rPr lang="en-US" sz="1400" dirty="0">
                <a:latin typeface="Verdana" panose="020B0604030504040204" pitchFamily="34" charset="0"/>
                <a:ea typeface="DengXian" panose="02010600030101010101" pitchFamily="2" charset="-122"/>
              </a:rPr>
              <a:t>)</a:t>
            </a:r>
            <a:endParaRPr lang="en-US" sz="1400" dirty="0">
              <a:latin typeface="Calibri" panose="020F0502020204030204" pitchFamily="34" charset="0"/>
              <a:ea typeface="DengXian" panose="02010600030101010101" pitchFamily="2" charset="-122"/>
            </a:endParaRPr>
          </a:p>
          <a:p>
            <a:pPr marL="342900" marR="0" lvl="0" indent="-342900">
              <a:spcBef>
                <a:spcPts val="500"/>
              </a:spcBef>
              <a:spcAft>
                <a:spcPts val="500"/>
              </a:spcAft>
              <a:buFont typeface="+mj-lt"/>
              <a:buAutoNum type="arabicPeriod" startAt="9"/>
            </a:pPr>
            <a:r>
              <a:rPr lang="en-US" sz="1400" dirty="0">
                <a:latin typeface="Verdana" panose="020B0604030504040204" pitchFamily="34" charset="0"/>
                <a:ea typeface="DengXian" panose="02010600030101010101" pitchFamily="2" charset="-122"/>
              </a:rPr>
              <a:t>USA, Minnesota (Carol Freeman)</a:t>
            </a:r>
            <a:endParaRPr lang="en-US" sz="1400" dirty="0">
              <a:latin typeface="Calibri" panose="020F0502020204030204" pitchFamily="34" charset="0"/>
              <a:ea typeface="DengXian" panose="02010600030101010101" pitchFamily="2" charset="-122"/>
            </a:endParaRPr>
          </a:p>
          <a:p>
            <a:pPr marL="342900" marR="0" lvl="0" indent="-342900">
              <a:spcBef>
                <a:spcPts val="500"/>
              </a:spcBef>
              <a:spcAft>
                <a:spcPts val="500"/>
              </a:spcAft>
              <a:buFont typeface="+mj-lt"/>
              <a:buAutoNum type="arabicPeriod" startAt="9"/>
            </a:pPr>
            <a:r>
              <a:rPr lang="en-US" sz="1400" dirty="0">
                <a:effectLst/>
                <a:latin typeface="Verdana" panose="020B0604030504040204" pitchFamily="34" charset="0"/>
                <a:ea typeface="DengXian" panose="02010600030101010101" pitchFamily="2" charset="-122"/>
              </a:rPr>
              <a:t>UK, Northern Ireland (Robert Davidson)</a:t>
            </a:r>
          </a:p>
          <a:p>
            <a:pPr marL="342900" marR="0" lvl="0" indent="-342900">
              <a:spcBef>
                <a:spcPts val="500"/>
              </a:spcBef>
              <a:spcAft>
                <a:spcPts val="500"/>
              </a:spcAft>
              <a:buFont typeface="+mj-lt"/>
              <a:buAutoNum type="arabicPeriod" startAt="9"/>
            </a:pPr>
            <a:r>
              <a:rPr lang="en-US" sz="1400" dirty="0">
                <a:latin typeface="Verdana" panose="020B0604030504040204" pitchFamily="34" charset="0"/>
                <a:ea typeface="DengXian" panose="02010600030101010101" pitchFamily="2" charset="-122"/>
              </a:rPr>
              <a:t>UK, Scotland (Kenny McKee)</a:t>
            </a:r>
            <a:endParaRPr lang="en-US" sz="1400" dirty="0">
              <a:latin typeface="Calibri" panose="020F0502020204030204" pitchFamily="34" charset="0"/>
              <a:ea typeface="DengXian" panose="02010600030101010101" pitchFamily="2" charset="-122"/>
            </a:endParaRPr>
          </a:p>
          <a:p>
            <a:pPr marL="342900" marR="0" lvl="0" indent="-342900">
              <a:spcBef>
                <a:spcPts val="500"/>
              </a:spcBef>
              <a:spcAft>
                <a:spcPts val="500"/>
              </a:spcAft>
              <a:buFont typeface="+mj-lt"/>
              <a:buAutoNum type="arabicPeriod" startAt="9"/>
            </a:pPr>
            <a:r>
              <a:rPr lang="en-US" sz="1400" dirty="0">
                <a:effectLst/>
                <a:latin typeface="Verdana" panose="020B0604030504040204" pitchFamily="34" charset="0"/>
                <a:ea typeface="DengXian" panose="02010600030101010101" pitchFamily="2" charset="-122"/>
              </a:rPr>
              <a:t>France, </a:t>
            </a:r>
            <a:r>
              <a:rPr lang="en-US" sz="1400" dirty="0" err="1">
                <a:effectLst/>
                <a:latin typeface="Verdana" panose="020B0604030504040204" pitchFamily="34" charset="0"/>
                <a:ea typeface="DengXian" panose="02010600030101010101" pitchFamily="2" charset="-122"/>
              </a:rPr>
              <a:t>Sisteron</a:t>
            </a:r>
            <a:r>
              <a:rPr lang="en-US" sz="1400" dirty="0">
                <a:effectLst/>
                <a:latin typeface="Verdana" panose="020B0604030504040204" pitchFamily="34" charset="0"/>
                <a:ea typeface="DengXian" panose="02010600030101010101" pitchFamily="2" charset="-122"/>
              </a:rPr>
              <a:t> (Sam </a:t>
            </a:r>
            <a:r>
              <a:rPr lang="en-US" sz="1400" dirty="0" err="1">
                <a:effectLst/>
                <a:latin typeface="Verdana" panose="020B0604030504040204" pitchFamily="34" charset="0"/>
                <a:ea typeface="DengXian" panose="02010600030101010101" pitchFamily="2" charset="-122"/>
              </a:rPr>
              <a:t>Bouix</a:t>
            </a:r>
            <a:r>
              <a:rPr lang="en-US" sz="1400" dirty="0">
                <a:effectLst/>
                <a:latin typeface="Verdana" panose="020B0604030504040204" pitchFamily="34" charset="0"/>
                <a:ea typeface="DengXian" panose="02010600030101010101" pitchFamily="2" charset="-122"/>
              </a:rPr>
              <a:t>)</a:t>
            </a:r>
            <a:endParaRPr lang="en-US" sz="1400" dirty="0">
              <a:effectLst/>
              <a:latin typeface="Calibri" panose="020F0502020204030204" pitchFamily="34" charset="0"/>
              <a:ea typeface="DengXian" panose="02010600030101010101" pitchFamily="2" charset="-122"/>
            </a:endParaRPr>
          </a:p>
          <a:p>
            <a:pPr marL="0" marR="0" lvl="0" indent="0">
              <a:spcBef>
                <a:spcPts val="500"/>
              </a:spcBef>
              <a:spcAft>
                <a:spcPts val="500"/>
              </a:spcAft>
              <a:buNone/>
            </a:pPr>
            <a:endParaRPr lang="en-US" sz="1400" dirty="0">
              <a:effectLst/>
              <a:latin typeface="Verdana" panose="020B0604030504040204" pitchFamily="34" charset="0"/>
              <a:ea typeface="DengXian" panose="02010600030101010101" pitchFamily="2" charset="-122"/>
            </a:endParaRPr>
          </a:p>
          <a:p>
            <a:pPr marL="0" marR="0" lvl="0" indent="0">
              <a:spcBef>
                <a:spcPts val="500"/>
              </a:spcBef>
              <a:spcAft>
                <a:spcPts val="500"/>
              </a:spcAft>
              <a:buNone/>
            </a:pPr>
            <a:r>
              <a:rPr lang="en-US" sz="1400" i="1" dirty="0">
                <a:effectLst/>
                <a:latin typeface="Verdana" panose="020B0604030504040204" pitchFamily="34" charset="0"/>
                <a:ea typeface="DengXian" panose="02010600030101010101" pitchFamily="2" charset="-122"/>
              </a:rPr>
              <a:t>Coming Soon:</a:t>
            </a:r>
            <a:endParaRPr lang="en-US" sz="1400" i="1" dirty="0">
              <a:latin typeface="Verdana" panose="020B0604030504040204" pitchFamily="34" charset="0"/>
              <a:ea typeface="DengXian" panose="02010600030101010101" pitchFamily="2" charset="-122"/>
            </a:endParaRPr>
          </a:p>
          <a:p>
            <a:pPr marL="342900" marR="0" lvl="0" indent="-342900">
              <a:spcBef>
                <a:spcPts val="500"/>
              </a:spcBef>
              <a:spcAft>
                <a:spcPts val="500"/>
              </a:spcAft>
              <a:buFont typeface="+mj-lt"/>
              <a:buAutoNum type="arabicPeriod" startAt="14"/>
            </a:pPr>
            <a:r>
              <a:rPr lang="en-US" sz="1400" i="1" dirty="0">
                <a:effectLst/>
                <a:latin typeface="Verdana" panose="020B0604030504040204" pitchFamily="34" charset="0"/>
                <a:ea typeface="DengXian" panose="02010600030101010101" pitchFamily="2" charset="-122"/>
              </a:rPr>
              <a:t>Ghana Accra (Sam Dunya, Jr)</a:t>
            </a:r>
          </a:p>
          <a:p>
            <a:pPr marL="342900" marR="0" lvl="0" indent="-342900">
              <a:spcBef>
                <a:spcPts val="500"/>
              </a:spcBef>
              <a:spcAft>
                <a:spcPts val="500"/>
              </a:spcAft>
              <a:buFont typeface="+mj-lt"/>
              <a:buAutoNum type="arabicPeriod" startAt="14"/>
            </a:pPr>
            <a:r>
              <a:rPr lang="en-US" sz="1400" i="1" dirty="0">
                <a:effectLst/>
                <a:latin typeface="Verdana" panose="020B0604030504040204" pitchFamily="34" charset="0"/>
                <a:ea typeface="DengXian" panose="02010600030101010101" pitchFamily="2" charset="-122"/>
              </a:rPr>
              <a:t>India, Aurangabad (Cecil </a:t>
            </a:r>
            <a:r>
              <a:rPr lang="en-US" sz="1400" i="1" dirty="0" err="1">
                <a:effectLst/>
                <a:latin typeface="Verdana" panose="020B0604030504040204" pitchFamily="34" charset="0"/>
                <a:ea typeface="DengXian" panose="02010600030101010101" pitchFamily="2" charset="-122"/>
              </a:rPr>
              <a:t>Shrisunder</a:t>
            </a:r>
            <a:r>
              <a:rPr lang="en-US" sz="1400" i="1" dirty="0">
                <a:effectLst/>
                <a:latin typeface="Verdana" panose="020B0604030504040204" pitchFamily="34" charset="0"/>
                <a:ea typeface="DengXian" panose="02010600030101010101" pitchFamily="2" charset="-122"/>
              </a:rPr>
              <a:t>)</a:t>
            </a:r>
          </a:p>
          <a:p>
            <a:pPr marL="342900" marR="0" lvl="0" indent="-342900">
              <a:spcBef>
                <a:spcPts val="500"/>
              </a:spcBef>
              <a:spcAft>
                <a:spcPts val="500"/>
              </a:spcAft>
              <a:buFont typeface="+mj-lt"/>
              <a:buAutoNum type="arabicPeriod" startAt="14"/>
            </a:pPr>
            <a:r>
              <a:rPr lang="en-US" sz="1400" i="1" dirty="0">
                <a:latin typeface="Verdana" panose="020B0604030504040204" pitchFamily="34" charset="0"/>
                <a:ea typeface="DengXian" panose="02010600030101010101" pitchFamily="2" charset="-122"/>
              </a:rPr>
              <a:t>Pakistan, Lahore (Salas Rashid)</a:t>
            </a:r>
            <a:endParaRPr lang="en-US" sz="1400" i="1" dirty="0">
              <a:effectLst/>
              <a:latin typeface="Calibri" panose="020F0502020204030204" pitchFamily="34" charset="0"/>
              <a:ea typeface="DengXian" panose="02010600030101010101" pitchFamily="2" charset="-122"/>
            </a:endParaRPr>
          </a:p>
          <a:p>
            <a:endParaRPr lang="en-US" sz="1400" dirty="0">
              <a:latin typeface="Arial Black" panose="020B0A04020102020204" pitchFamily="34" charset="0"/>
            </a:endParaRPr>
          </a:p>
        </p:txBody>
      </p:sp>
    </p:spTree>
    <p:extLst>
      <p:ext uri="{BB962C8B-B14F-4D97-AF65-F5344CB8AC3E}">
        <p14:creationId xmlns:p14="http://schemas.microsoft.com/office/powerpoint/2010/main" val="1515591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9" name="Rectangle 411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0EF6069-3BE6-0560-3F91-7836DCE49BF7}"/>
              </a:ext>
            </a:extLst>
          </p:cNvPr>
          <p:cNvPicPr>
            <a:picLocks noChangeAspect="1"/>
          </p:cNvPicPr>
          <p:nvPr/>
        </p:nvPicPr>
        <p:blipFill>
          <a:blip r:embed="rId2"/>
          <a:stretch>
            <a:fillRect/>
          </a:stretch>
        </p:blipFill>
        <p:spPr>
          <a:xfrm>
            <a:off x="1447799" y="2191856"/>
            <a:ext cx="3044103" cy="2574575"/>
          </a:xfrm>
          <a:prstGeom prst="rect">
            <a:avLst/>
          </a:prstGeom>
        </p:spPr>
      </p:pic>
      <p:sp>
        <p:nvSpPr>
          <p:cNvPr id="2" name="Title 1">
            <a:extLst>
              <a:ext uri="{FF2B5EF4-FFF2-40B4-BE49-F238E27FC236}">
                <a16:creationId xmlns:a16="http://schemas.microsoft.com/office/drawing/2014/main" id="{3DBC03C9-29CA-636A-F137-AEEF3B2B66BB}"/>
              </a:ext>
            </a:extLst>
          </p:cNvPr>
          <p:cNvSpPr>
            <a:spLocks noGrp="1"/>
          </p:cNvSpPr>
          <p:nvPr>
            <p:ph type="title"/>
          </p:nvPr>
        </p:nvSpPr>
        <p:spPr>
          <a:xfrm>
            <a:off x="518633" y="660423"/>
            <a:ext cx="11146231" cy="1888049"/>
          </a:xfrm>
        </p:spPr>
        <p:txBody>
          <a:bodyPr vert="horz" lIns="91440" tIns="45720" rIns="91440" bIns="45720" rtlCol="0" anchor="b">
            <a:normAutofit fontScale="90000"/>
          </a:bodyPr>
          <a:lstStyle/>
          <a:p>
            <a:r>
              <a:rPr lang="en-US" sz="4900" b="1" kern="1200" dirty="0">
                <a:solidFill>
                  <a:schemeClr val="tx1"/>
                </a:solidFill>
                <a:latin typeface="+mj-lt"/>
                <a:ea typeface="+mj-ea"/>
                <a:cs typeface="+mj-cs"/>
              </a:rPr>
              <a:t>Kulumi Costs:</a:t>
            </a:r>
            <a:br>
              <a:rPr lang="en-US" sz="1100" b="1" kern="1200" dirty="0">
                <a:solidFill>
                  <a:schemeClr val="tx1"/>
                </a:solidFill>
                <a:latin typeface="+mj-lt"/>
                <a:ea typeface="+mj-ea"/>
                <a:cs typeface="+mj-cs"/>
              </a:rPr>
            </a:br>
            <a:r>
              <a:rPr lang="en-US" sz="1800" kern="1200" dirty="0">
                <a:solidFill>
                  <a:schemeClr val="tx1"/>
                </a:solidFill>
                <a:effectLst/>
                <a:latin typeface="Abadi" panose="020B0604020104020204" pitchFamily="34" charset="0"/>
              </a:rPr>
              <a:t>These are Kulumi  products’ approximate prices at the hubs in USD. </a:t>
            </a:r>
            <a:br>
              <a:rPr lang="en-US" sz="1800" kern="1200" dirty="0">
                <a:solidFill>
                  <a:schemeClr val="tx1"/>
                </a:solidFill>
                <a:effectLst/>
                <a:latin typeface="Abadi" panose="020B0604020104020204" pitchFamily="34" charset="0"/>
              </a:rPr>
            </a:br>
            <a:r>
              <a:rPr lang="en-US" sz="1800" kern="1200" dirty="0">
                <a:solidFill>
                  <a:schemeClr val="tx1"/>
                </a:solidFill>
                <a:effectLst/>
                <a:latin typeface="Abadi" panose="020B0604020104020204" pitchFamily="34" charset="0"/>
              </a:rPr>
              <a:t>(Includes international shipping from our factory to the hub, custom duties, and VAT. Excludes local delivery in-country). </a:t>
            </a:r>
            <a:br>
              <a:rPr lang="en-US" sz="1800" kern="1200" dirty="0">
                <a:solidFill>
                  <a:schemeClr val="tx1"/>
                </a:solidFill>
                <a:effectLst/>
                <a:latin typeface="Abadi" panose="020B0604020104020204" pitchFamily="34" charset="0"/>
              </a:rPr>
            </a:br>
            <a:br>
              <a:rPr lang="en-US" sz="1800" kern="1200" dirty="0">
                <a:solidFill>
                  <a:schemeClr val="tx1"/>
                </a:solidFill>
                <a:effectLst/>
                <a:latin typeface="Abadi" panose="020B0604020104020204" pitchFamily="34" charset="0"/>
              </a:rPr>
            </a:br>
            <a:r>
              <a:rPr lang="en-US" sz="1800" kern="1200" dirty="0">
                <a:solidFill>
                  <a:schemeClr val="tx1"/>
                </a:solidFill>
                <a:effectLst/>
                <a:latin typeface="Abadi" panose="020B0604020104020204" pitchFamily="34" charset="0"/>
              </a:rPr>
              <a:t>Add $1 per device for the Kulumi Hub  team to program your devices.</a:t>
            </a:r>
            <a:br>
              <a:rPr lang="en-US" sz="1800" kern="1200" dirty="0">
                <a:solidFill>
                  <a:schemeClr val="tx1"/>
                </a:solidFill>
                <a:effectLst/>
                <a:latin typeface="Abadi" panose="020B0604020104020204" pitchFamily="34" charset="0"/>
              </a:rPr>
            </a:br>
            <a:r>
              <a:rPr lang="en-US" sz="1800" kern="1200" dirty="0">
                <a:solidFill>
                  <a:schemeClr val="tx1"/>
                </a:solidFill>
                <a:effectLst/>
                <a:latin typeface="Abadi" panose="020B0604020104020204" pitchFamily="34" charset="0"/>
              </a:rPr>
              <a:t>Due to </a:t>
            </a:r>
            <a:r>
              <a:rPr lang="en-US" sz="1800" dirty="0">
                <a:latin typeface="Abadi" panose="020B0604020104020204" pitchFamily="34" charset="0"/>
              </a:rPr>
              <a:t>higher</a:t>
            </a:r>
            <a:r>
              <a:rPr lang="en-US" sz="1800" kern="1200" dirty="0">
                <a:solidFill>
                  <a:schemeClr val="tx1"/>
                </a:solidFill>
                <a:effectLst/>
                <a:latin typeface="Abadi" panose="020B0604020104020204" pitchFamily="34" charset="0"/>
              </a:rPr>
              <a:t> custom duties, prices are $1 to $2 higher per device in South Africa                                                         and Europe.</a:t>
            </a:r>
            <a:br>
              <a:rPr lang="en-US" sz="1100" b="1" kern="1200" dirty="0">
                <a:solidFill>
                  <a:schemeClr val="tx1"/>
                </a:solidFill>
                <a:effectLst/>
                <a:latin typeface="+mj-lt"/>
                <a:ea typeface="+mj-ea"/>
                <a:cs typeface="+mj-cs"/>
              </a:rPr>
            </a:br>
            <a:endParaRPr lang="en-US" sz="1100" b="1" kern="1200" dirty="0">
              <a:solidFill>
                <a:schemeClr val="tx1"/>
              </a:solidFill>
              <a:latin typeface="+mj-lt"/>
              <a:ea typeface="+mj-ea"/>
              <a:cs typeface="+mj-cs"/>
            </a:endParaRPr>
          </a:p>
        </p:txBody>
      </p:sp>
      <p:sp>
        <p:nvSpPr>
          <p:cNvPr id="4120" name="Rectangle 411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21" name="Rectangle 412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8" name="Content Placeholder 7">
            <a:extLst>
              <a:ext uri="{FF2B5EF4-FFF2-40B4-BE49-F238E27FC236}">
                <a16:creationId xmlns:a16="http://schemas.microsoft.com/office/drawing/2014/main" id="{1F46011C-6229-7018-35CB-85CA9468183F}"/>
              </a:ext>
            </a:extLst>
          </p:cNvPr>
          <p:cNvPicPr>
            <a:picLocks noChangeAspect="1"/>
          </p:cNvPicPr>
          <p:nvPr/>
        </p:nvPicPr>
        <p:blipFill rotWithShape="1">
          <a:blip r:embed="rId3"/>
          <a:srcRect l="38378" t="79777" r="40594"/>
          <a:stretch/>
        </p:blipFill>
        <p:spPr>
          <a:xfrm>
            <a:off x="5450611" y="4900443"/>
            <a:ext cx="1819605" cy="766319"/>
          </a:xfrm>
          <a:prstGeom prst="rect">
            <a:avLst/>
          </a:prstGeom>
        </p:spPr>
      </p:pic>
      <p:pic>
        <p:nvPicPr>
          <p:cNvPr id="9" name="Content Placeholder 7">
            <a:extLst>
              <a:ext uri="{FF2B5EF4-FFF2-40B4-BE49-F238E27FC236}">
                <a16:creationId xmlns:a16="http://schemas.microsoft.com/office/drawing/2014/main" id="{5A49DFBD-705E-9062-0F7D-5A8495F2CC7A}"/>
              </a:ext>
            </a:extLst>
          </p:cNvPr>
          <p:cNvPicPr>
            <a:picLocks noChangeAspect="1"/>
          </p:cNvPicPr>
          <p:nvPr/>
        </p:nvPicPr>
        <p:blipFill rotWithShape="1">
          <a:blip r:embed="rId3"/>
          <a:srcRect t="81013" r="75120"/>
          <a:stretch/>
        </p:blipFill>
        <p:spPr>
          <a:xfrm>
            <a:off x="1622837" y="4938446"/>
            <a:ext cx="2065642" cy="690313"/>
          </a:xfrm>
          <a:prstGeom prst="rect">
            <a:avLst/>
          </a:prstGeom>
        </p:spPr>
      </p:pic>
      <p:pic>
        <p:nvPicPr>
          <p:cNvPr id="10" name="Content Placeholder 7">
            <a:extLst>
              <a:ext uri="{FF2B5EF4-FFF2-40B4-BE49-F238E27FC236}">
                <a16:creationId xmlns:a16="http://schemas.microsoft.com/office/drawing/2014/main" id="{714E452C-49D8-E5DF-FA99-80E55B705555}"/>
              </a:ext>
            </a:extLst>
          </p:cNvPr>
          <p:cNvPicPr>
            <a:picLocks noChangeAspect="1"/>
          </p:cNvPicPr>
          <p:nvPr/>
        </p:nvPicPr>
        <p:blipFill rotWithShape="1">
          <a:blip r:embed="rId3"/>
          <a:srcRect l="72278"/>
          <a:stretch/>
        </p:blipFill>
        <p:spPr>
          <a:xfrm>
            <a:off x="7878606" y="1926266"/>
            <a:ext cx="2367939" cy="3740496"/>
          </a:xfrm>
          <a:prstGeom prst="rect">
            <a:avLst/>
          </a:prstGeom>
        </p:spPr>
      </p:pic>
      <p:pic>
        <p:nvPicPr>
          <p:cNvPr id="4098" name="Picture 2" descr="KULUMI X Blue">
            <a:extLst>
              <a:ext uri="{FF2B5EF4-FFF2-40B4-BE49-F238E27FC236}">
                <a16:creationId xmlns:a16="http://schemas.microsoft.com/office/drawing/2014/main" id="{E3404AB8-0F2C-9260-E486-B9FAEC76BD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287" r="10960"/>
          <a:stretch/>
        </p:blipFill>
        <p:spPr bwMode="auto">
          <a:xfrm>
            <a:off x="5601841" y="2666052"/>
            <a:ext cx="1319893" cy="21168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ADE155F-B445-17AE-1D2F-4B0C836622F5}"/>
              </a:ext>
            </a:extLst>
          </p:cNvPr>
          <p:cNvSpPr txBox="1"/>
          <p:nvPr/>
        </p:nvSpPr>
        <p:spPr>
          <a:xfrm>
            <a:off x="8405742" y="5626306"/>
            <a:ext cx="2049471" cy="627864"/>
          </a:xfrm>
          <a:prstGeom prst="rect">
            <a:avLst/>
          </a:prstGeom>
          <a:noFill/>
        </p:spPr>
        <p:txBody>
          <a:bodyPr wrap="square" rtlCol="0">
            <a:spAutoFit/>
          </a:bodyPr>
          <a:lstStyle/>
          <a:p>
            <a:pPr defTabSz="795528">
              <a:spcAft>
                <a:spcPts val="600"/>
              </a:spcAft>
            </a:pPr>
            <a:r>
              <a:rPr lang="en-US" sz="3480" b="1" kern="1200" dirty="0">
                <a:solidFill>
                  <a:schemeClr val="tx1"/>
                </a:solidFill>
                <a:latin typeface="+mn-lt"/>
                <a:ea typeface="+mn-ea"/>
                <a:cs typeface="+mn-cs"/>
              </a:rPr>
              <a:t>$22 USD</a:t>
            </a:r>
            <a:endParaRPr lang="en-US" sz="4000" b="1" dirty="0"/>
          </a:p>
        </p:txBody>
      </p:sp>
      <p:sp>
        <p:nvSpPr>
          <p:cNvPr id="12" name="TextBox 11">
            <a:extLst>
              <a:ext uri="{FF2B5EF4-FFF2-40B4-BE49-F238E27FC236}">
                <a16:creationId xmlns:a16="http://schemas.microsoft.com/office/drawing/2014/main" id="{0F734473-2004-0FF2-A2D1-B224FB4DA06B}"/>
              </a:ext>
            </a:extLst>
          </p:cNvPr>
          <p:cNvSpPr txBox="1"/>
          <p:nvPr/>
        </p:nvSpPr>
        <p:spPr>
          <a:xfrm>
            <a:off x="5392494" y="5666762"/>
            <a:ext cx="1892261" cy="627864"/>
          </a:xfrm>
          <a:prstGeom prst="rect">
            <a:avLst/>
          </a:prstGeom>
          <a:noFill/>
        </p:spPr>
        <p:txBody>
          <a:bodyPr wrap="square" rtlCol="0">
            <a:spAutoFit/>
          </a:bodyPr>
          <a:lstStyle/>
          <a:p>
            <a:pPr defTabSz="795528">
              <a:spcAft>
                <a:spcPts val="600"/>
              </a:spcAft>
            </a:pPr>
            <a:r>
              <a:rPr lang="en-US" sz="3480" b="1" kern="1200">
                <a:solidFill>
                  <a:schemeClr val="tx1"/>
                </a:solidFill>
                <a:latin typeface="+mn-lt"/>
                <a:ea typeface="+mn-ea"/>
                <a:cs typeface="+mn-cs"/>
              </a:rPr>
              <a:t>$12 USD</a:t>
            </a:r>
            <a:endParaRPr lang="en-US" sz="4000" b="1"/>
          </a:p>
        </p:txBody>
      </p:sp>
      <p:sp>
        <p:nvSpPr>
          <p:cNvPr id="13" name="TextBox 12">
            <a:extLst>
              <a:ext uri="{FF2B5EF4-FFF2-40B4-BE49-F238E27FC236}">
                <a16:creationId xmlns:a16="http://schemas.microsoft.com/office/drawing/2014/main" id="{54CD50C2-9DA3-A5BC-2A07-61A48C7D5B27}"/>
              </a:ext>
            </a:extLst>
          </p:cNvPr>
          <p:cNvSpPr txBox="1"/>
          <p:nvPr/>
        </p:nvSpPr>
        <p:spPr>
          <a:xfrm>
            <a:off x="1673059" y="5628759"/>
            <a:ext cx="1892261" cy="627864"/>
          </a:xfrm>
          <a:prstGeom prst="rect">
            <a:avLst/>
          </a:prstGeom>
          <a:noFill/>
        </p:spPr>
        <p:txBody>
          <a:bodyPr wrap="square" rtlCol="0">
            <a:spAutoFit/>
          </a:bodyPr>
          <a:lstStyle/>
          <a:p>
            <a:pPr defTabSz="795528">
              <a:spcAft>
                <a:spcPts val="600"/>
              </a:spcAft>
            </a:pPr>
            <a:r>
              <a:rPr lang="en-US" sz="3480" b="1" kern="1200">
                <a:solidFill>
                  <a:schemeClr val="tx1"/>
                </a:solidFill>
                <a:latin typeface="+mn-lt"/>
                <a:ea typeface="+mn-ea"/>
                <a:cs typeface="+mn-cs"/>
              </a:rPr>
              <a:t>$25 USD</a:t>
            </a:r>
            <a:endParaRPr lang="en-US" sz="4000" b="1"/>
          </a:p>
        </p:txBody>
      </p:sp>
    </p:spTree>
    <p:extLst>
      <p:ext uri="{BB962C8B-B14F-4D97-AF65-F5344CB8AC3E}">
        <p14:creationId xmlns:p14="http://schemas.microsoft.com/office/powerpoint/2010/main" val="1892120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E792-00E7-CD6D-E0AF-A0E390139B95}"/>
              </a:ext>
            </a:extLst>
          </p:cNvPr>
          <p:cNvSpPr>
            <a:spLocks noGrp="1"/>
          </p:cNvSpPr>
          <p:nvPr>
            <p:ph type="title"/>
          </p:nvPr>
        </p:nvSpPr>
        <p:spPr/>
        <p:txBody>
          <a:bodyPr/>
          <a:lstStyle/>
          <a:p>
            <a:pPr algn="ctr"/>
            <a:r>
              <a:rPr lang="en-US" b="1" dirty="0">
                <a:solidFill>
                  <a:srgbClr val="FF0000"/>
                </a:solidFill>
              </a:rPr>
              <a:t>Let us pray over your Kulumis!</a:t>
            </a:r>
          </a:p>
        </p:txBody>
      </p:sp>
      <p:sp>
        <p:nvSpPr>
          <p:cNvPr id="3" name="Content Placeholder 2">
            <a:extLst>
              <a:ext uri="{FF2B5EF4-FFF2-40B4-BE49-F238E27FC236}">
                <a16:creationId xmlns:a16="http://schemas.microsoft.com/office/drawing/2014/main" id="{7DDCCB93-17CA-958D-DB02-E7485986AF95}"/>
              </a:ext>
            </a:extLst>
          </p:cNvPr>
          <p:cNvSpPr>
            <a:spLocks noGrp="1"/>
          </p:cNvSpPr>
          <p:nvPr>
            <p:ph sz="half" idx="1"/>
          </p:nvPr>
        </p:nvSpPr>
        <p:spPr>
          <a:xfrm>
            <a:off x="371475" y="1825625"/>
            <a:ext cx="5648325" cy="4351338"/>
          </a:xfrm>
        </p:spPr>
        <p:txBody>
          <a:bodyPr>
            <a:normAutofit fontScale="92500" lnSpcReduction="10000"/>
          </a:bodyPr>
          <a:lstStyle/>
          <a:p>
            <a:pPr marL="0" indent="0">
              <a:buNone/>
            </a:pPr>
            <a:r>
              <a:rPr lang="en-US" dirty="0"/>
              <a:t>I have prayed over your Kulumis as I loaded: </a:t>
            </a:r>
          </a:p>
          <a:p>
            <a:pPr lvl="1"/>
            <a:r>
              <a:rPr lang="en-US" b="1" dirty="0">
                <a:solidFill>
                  <a:srgbClr val="0070C0"/>
                </a:solidFill>
              </a:rPr>
              <a:t>95 Bibles </a:t>
            </a:r>
            <a:r>
              <a:rPr lang="en-US" dirty="0"/>
              <a:t>and </a:t>
            </a:r>
          </a:p>
          <a:p>
            <a:pPr lvl="1"/>
            <a:r>
              <a:rPr lang="en-US" b="1" dirty="0">
                <a:solidFill>
                  <a:srgbClr val="0070C0"/>
                </a:solidFill>
              </a:rPr>
              <a:t>89 Creation to Christ </a:t>
            </a:r>
            <a:r>
              <a:rPr lang="en-US" dirty="0"/>
              <a:t>story sets in</a:t>
            </a:r>
          </a:p>
          <a:p>
            <a:pPr lvl="1"/>
            <a:r>
              <a:rPr lang="en-US" dirty="0"/>
              <a:t>your </a:t>
            </a:r>
            <a:r>
              <a:rPr lang="en-US" b="1" dirty="0">
                <a:solidFill>
                  <a:srgbClr val="0070C0"/>
                </a:solidFill>
              </a:rPr>
              <a:t>115 languages </a:t>
            </a:r>
          </a:p>
          <a:p>
            <a:pPr marL="0" indent="0">
              <a:buNone/>
            </a:pPr>
            <a:endParaRPr lang="en-US" dirty="0"/>
          </a:p>
          <a:p>
            <a:pPr marL="0" indent="0">
              <a:buNone/>
            </a:pPr>
            <a:r>
              <a:rPr lang="en-US" dirty="0"/>
              <a:t>I pray that all these devices will end up in the hands of those whose hearts are</a:t>
            </a:r>
            <a:r>
              <a:rPr lang="en-US" dirty="0">
                <a:solidFill>
                  <a:srgbClr val="FF0000"/>
                </a:solidFill>
              </a:rPr>
              <a:t> good soil </a:t>
            </a:r>
            <a:r>
              <a:rPr lang="en-US" dirty="0"/>
              <a:t>and will </a:t>
            </a:r>
            <a:r>
              <a:rPr lang="en-US" dirty="0">
                <a:solidFill>
                  <a:srgbClr val="FF0000"/>
                </a:solidFill>
              </a:rPr>
              <a:t>bear much fruit.</a:t>
            </a:r>
          </a:p>
          <a:p>
            <a:pPr marL="0" indent="0">
              <a:buNone/>
            </a:pPr>
            <a:r>
              <a:rPr lang="en-US" dirty="0"/>
              <a:t>That they will be </a:t>
            </a:r>
            <a:r>
              <a:rPr lang="en-US" dirty="0">
                <a:solidFill>
                  <a:srgbClr val="FF0000"/>
                </a:solidFill>
              </a:rPr>
              <a:t>open </a:t>
            </a:r>
            <a:r>
              <a:rPr lang="en-US" dirty="0"/>
              <a:t>to</a:t>
            </a:r>
            <a:r>
              <a:rPr lang="en-US" dirty="0">
                <a:solidFill>
                  <a:srgbClr val="FF0000"/>
                </a:solidFill>
              </a:rPr>
              <a:t> you, open </a:t>
            </a:r>
            <a:r>
              <a:rPr lang="en-US" dirty="0"/>
              <a:t>to your </a:t>
            </a:r>
            <a:r>
              <a:rPr lang="en-US" dirty="0">
                <a:solidFill>
                  <a:srgbClr val="FF0000"/>
                </a:solidFill>
              </a:rPr>
              <a:t>message of the Kingdom </a:t>
            </a:r>
            <a:r>
              <a:rPr lang="en-US" dirty="0"/>
              <a:t>and </a:t>
            </a:r>
            <a:r>
              <a:rPr lang="en-US" dirty="0">
                <a:solidFill>
                  <a:srgbClr val="FF0000"/>
                </a:solidFill>
              </a:rPr>
              <a:t>open to Jesus, the hope of the world!   </a:t>
            </a:r>
          </a:p>
        </p:txBody>
      </p:sp>
      <p:pic>
        <p:nvPicPr>
          <p:cNvPr id="6146" name="Picture 2" descr="How To Draw Praying Hands Really Easy Drawing Tutorial - Drawings Of  Praying Hands Easy Transparent PNG - 680x678 - Free Download on NicePNG">
            <a:extLst>
              <a:ext uri="{FF2B5EF4-FFF2-40B4-BE49-F238E27FC236}">
                <a16:creationId xmlns:a16="http://schemas.microsoft.com/office/drawing/2014/main" id="{B995FC98-C5B4-D010-4163-476AA4DC9C7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6993" t="15730" r="8080" b="18725"/>
          <a:stretch/>
        </p:blipFill>
        <p:spPr bwMode="auto">
          <a:xfrm>
            <a:off x="6638924" y="1825625"/>
            <a:ext cx="4305301"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45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0CB8-4A41-AB60-99AE-06B5D3674256}"/>
              </a:ext>
            </a:extLst>
          </p:cNvPr>
          <p:cNvSpPr>
            <a:spLocks noGrp="1"/>
          </p:cNvSpPr>
          <p:nvPr>
            <p:ph type="title"/>
          </p:nvPr>
        </p:nvSpPr>
        <p:spPr>
          <a:xfrm>
            <a:off x="575830" y="-71653"/>
            <a:ext cx="11616170" cy="1616203"/>
          </a:xfrm>
        </p:spPr>
        <p:txBody>
          <a:bodyPr anchor="b">
            <a:normAutofit/>
          </a:bodyPr>
          <a:lstStyle/>
          <a:p>
            <a:pPr marL="0" marR="0">
              <a:spcBef>
                <a:spcPts val="1800"/>
              </a:spcBef>
              <a:spcAft>
                <a:spcPts val="400"/>
              </a:spcAft>
            </a:pPr>
            <a:r>
              <a:rPr lang="en-US" sz="3200" b="1" kern="100" dirty="0">
                <a:effectLst/>
                <a:latin typeface="Arial Black" panose="020B0A04020102020204" pitchFamily="34" charset="0"/>
                <a:ea typeface="DengXian Light" panose="020B0503020204020204" pitchFamily="2" charset="-122"/>
                <a:cs typeface="Times New Roman" panose="02020603050405020304" pitchFamily="18" charset="0"/>
              </a:rPr>
              <a:t>KULUMI – About the 3 Devices made by Kulumi:</a:t>
            </a:r>
            <a:br>
              <a:rPr lang="en-US" sz="3200" b="1" kern="100" dirty="0">
                <a:effectLst/>
                <a:latin typeface="Arial Black" panose="020B0A04020102020204" pitchFamily="34" charset="0"/>
                <a:ea typeface="DengXian Light" panose="020B0503020204020204" pitchFamily="2" charset="-122"/>
                <a:cs typeface="Times New Roman" panose="02020603050405020304" pitchFamily="18" charset="0"/>
              </a:rPr>
            </a:br>
            <a:endParaRPr lang="en-US" sz="32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34DE4D09-0E23-7AFF-EA54-7B4B83F1FC40}"/>
              </a:ext>
            </a:extLst>
          </p:cNvPr>
          <p:cNvSpPr>
            <a:spLocks noGrp="1"/>
          </p:cNvSpPr>
          <p:nvPr>
            <p:ph idx="1"/>
          </p:nvPr>
        </p:nvSpPr>
        <p:spPr>
          <a:xfrm>
            <a:off x="699156" y="1317394"/>
            <a:ext cx="10793687" cy="5373832"/>
          </a:xfrm>
        </p:spPr>
        <p:txBody>
          <a:bodyPr anchor="t">
            <a:normAutofit/>
          </a:bodyPr>
          <a:lstStyle/>
          <a:p>
            <a:pPr lvl="1">
              <a:lnSpc>
                <a:spcPct val="150000"/>
              </a:lnSpc>
            </a:pPr>
            <a:r>
              <a:rPr lang="en-US" dirty="0">
                <a:latin typeface="Arial Black" panose="020B0A04020102020204" pitchFamily="34" charset="0"/>
                <a:ea typeface="Calibri" panose="020F0502020204030204" pitchFamily="34" charset="0"/>
                <a:cs typeface="Times New Roman" panose="02020603050405020304" pitchFamily="18" charset="0"/>
              </a:rPr>
              <a:t>A</a:t>
            </a:r>
            <a:r>
              <a:rPr lang="en-US" dirty="0">
                <a:effectLst/>
                <a:latin typeface="Arial Black" panose="020B0A04020102020204" pitchFamily="34" charset="0"/>
                <a:ea typeface="Calibri" panose="020F0502020204030204" pitchFamily="34" charset="0"/>
                <a:cs typeface="Times New Roman" panose="02020603050405020304" pitchFamily="18" charset="0"/>
              </a:rPr>
              <a:t> p</a:t>
            </a:r>
            <a:r>
              <a:rPr lang="en-US" b="1" dirty="0">
                <a:effectLst/>
                <a:latin typeface="Arial Black" panose="020B0A04020102020204" pitchFamily="34" charset="0"/>
                <a:ea typeface="Calibri" panose="020F0502020204030204" pitchFamily="34" charset="0"/>
                <a:cs typeface="Times New Roman" panose="02020603050405020304" pitchFamily="18" charset="0"/>
              </a:rPr>
              <a:t>ocket-size “</a:t>
            </a:r>
            <a:r>
              <a:rPr lang="en-US"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X</a:t>
            </a:r>
            <a:r>
              <a:rPr lang="en-US" b="1" dirty="0">
                <a:latin typeface="Arial Black" panose="020B0A04020102020204" pitchFamily="34" charset="0"/>
                <a:ea typeface="Calibri" panose="020F0502020204030204" pitchFamily="34" charset="0"/>
                <a:cs typeface="Times New Roman" panose="02020603050405020304" pitchFamily="18" charset="0"/>
              </a:rPr>
              <a:t>”</a:t>
            </a:r>
            <a:r>
              <a:rPr lang="en-US" dirty="0">
                <a:effectLst/>
                <a:latin typeface="Arial Black" panose="020B0A04020102020204" pitchFamily="34" charset="0"/>
                <a:ea typeface="Calibri" panose="020F0502020204030204" pitchFamily="34" charset="0"/>
                <a:cs typeface="Times New Roman" panose="02020603050405020304" pitchFamily="18" charset="0"/>
              </a:rPr>
              <a:t> comes in Yellow </a:t>
            </a:r>
          </a:p>
          <a:p>
            <a:pPr marL="457200" lvl="1" indent="0">
              <a:lnSpc>
                <a:spcPct val="150000"/>
              </a:lnSpc>
              <a:buNone/>
            </a:pPr>
            <a:r>
              <a:rPr lang="en-US" dirty="0">
                <a:effectLst/>
                <a:latin typeface="Arial Black" panose="020B0A04020102020204" pitchFamily="34" charset="0"/>
                <a:ea typeface="Calibri" panose="020F0502020204030204" pitchFamily="34" charset="0"/>
                <a:cs typeface="Times New Roman" panose="02020603050405020304" pitchFamily="18" charset="0"/>
              </a:rPr>
              <a:t>and Blue            – </a:t>
            </a:r>
            <a:r>
              <a:rPr lang="en-US" sz="2000" b="1" dirty="0">
                <a:latin typeface="Aptos Display" panose="020B0004020202020204" pitchFamily="34" charset="0"/>
                <a:cs typeface="Times New Roman" panose="02020603050405020304" pitchFamily="18" charset="0"/>
              </a:rPr>
              <a:t>for sensitive locations</a:t>
            </a:r>
            <a:endParaRPr lang="en-US" sz="1800" b="1" dirty="0">
              <a:latin typeface="Aptos Display" panose="020B0004020202020204" pitchFamily="34" charset="0"/>
              <a:cs typeface="Times New Roman" panose="02020603050405020304" pitchFamily="18" charset="0"/>
            </a:endParaRPr>
          </a:p>
          <a:p>
            <a:pPr marL="457200" lvl="1" indent="0">
              <a:lnSpc>
                <a:spcPct val="150000"/>
              </a:lnSpc>
              <a:buNone/>
            </a:pPr>
            <a:endParaRPr lang="en-US" dirty="0">
              <a:latin typeface="Arial Black" panose="020B0A04020102020204" pitchFamily="34" charset="0"/>
              <a:ea typeface="Calibri" panose="020F0502020204030204" pitchFamily="34" charset="0"/>
              <a:cs typeface="Times New Roman" panose="02020603050405020304" pitchFamily="18" charset="0"/>
            </a:endParaRPr>
          </a:p>
          <a:p>
            <a:pPr lvl="1">
              <a:lnSpc>
                <a:spcPct val="150000"/>
              </a:lnSpc>
            </a:pPr>
            <a:endParaRPr lang="en-US" dirty="0">
              <a:latin typeface="Arial Black" panose="020B0A04020102020204" pitchFamily="34" charset="0"/>
              <a:ea typeface="Calibri" panose="020F0502020204030204" pitchFamily="34" charset="0"/>
              <a:cs typeface="Times New Roman" panose="02020603050405020304" pitchFamily="18" charset="0"/>
            </a:endParaRPr>
          </a:p>
          <a:p>
            <a:pPr lvl="1">
              <a:lnSpc>
                <a:spcPct val="150000"/>
              </a:lnSpc>
            </a:pPr>
            <a:endParaRPr lang="en-US" dirty="0">
              <a:latin typeface="Arial Black" panose="020B0A04020102020204" pitchFamily="34" charset="0"/>
              <a:ea typeface="Calibri" panose="020F0502020204030204" pitchFamily="34" charset="0"/>
              <a:cs typeface="Times New Roman" panose="02020603050405020304" pitchFamily="18" charset="0"/>
            </a:endParaRPr>
          </a:p>
          <a:p>
            <a:pPr lvl="1">
              <a:lnSpc>
                <a:spcPct val="150000"/>
              </a:lnSpc>
            </a:pPr>
            <a:endParaRPr lang="en-US" dirty="0">
              <a:latin typeface="Arial Black" panose="020B0A04020102020204" pitchFamily="34" charset="0"/>
              <a:ea typeface="Calibri" panose="020F0502020204030204" pitchFamily="34" charset="0"/>
              <a:cs typeface="Times New Roman" panose="02020603050405020304" pitchFamily="18" charset="0"/>
            </a:endParaRPr>
          </a:p>
          <a:p>
            <a:pPr marL="457200" lvl="1" indent="0">
              <a:lnSpc>
                <a:spcPct val="150000"/>
              </a:lnSpc>
              <a:buNone/>
            </a:pPr>
            <a:endParaRPr lang="en-US" sz="1800" b="1" dirty="0">
              <a:latin typeface="Aptos Display" panose="020B0004020202020204" pitchFamily="34" charset="0"/>
              <a:cs typeface="Times New Roman" panose="02020603050405020304" pitchFamily="18" charset="0"/>
            </a:endParaRPr>
          </a:p>
        </p:txBody>
      </p:sp>
      <p:grpSp>
        <p:nvGrpSpPr>
          <p:cNvPr id="17" name="Group 16">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8" name="Rectangle 17">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hand holding a yellow device&#10;&#10;Description automatically generated">
            <a:extLst>
              <a:ext uri="{FF2B5EF4-FFF2-40B4-BE49-F238E27FC236}">
                <a16:creationId xmlns:a16="http://schemas.microsoft.com/office/drawing/2014/main" id="{C9DD8DCF-F532-7E09-3A6E-2915C21A95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1233" y="1228525"/>
            <a:ext cx="1798320" cy="1206500"/>
          </a:xfrm>
          <a:prstGeom prst="rect">
            <a:avLst/>
          </a:prstGeom>
          <a:noFill/>
          <a:ln>
            <a:noFill/>
          </a:ln>
        </p:spPr>
      </p:pic>
      <p:pic>
        <p:nvPicPr>
          <p:cNvPr id="5" name="Picture 4" descr="KULUMI X Blue">
            <a:extLst>
              <a:ext uri="{FF2B5EF4-FFF2-40B4-BE49-F238E27FC236}">
                <a16:creationId xmlns:a16="http://schemas.microsoft.com/office/drawing/2014/main" id="{5B806A4A-790C-D7EE-69C5-DC6F71DAA1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938" r="1"/>
          <a:stretch/>
        </p:blipFill>
        <p:spPr bwMode="auto">
          <a:xfrm>
            <a:off x="2808867" y="1802565"/>
            <a:ext cx="1024890" cy="1264920"/>
          </a:xfrm>
          <a:prstGeom prst="rect">
            <a:avLst/>
          </a:prstGeom>
          <a:noFill/>
          <a:ln>
            <a:noFill/>
          </a:ln>
          <a:extLst>
            <a:ext uri="{53640926-AAD7-44D8-BBD7-CCE9431645EC}">
              <a14:shadowObscured xmlns:a14="http://schemas.microsoft.com/office/drawing/2010/main"/>
            </a:ext>
          </a:extLst>
        </p:spPr>
      </p:pic>
      <p:pic>
        <p:nvPicPr>
          <p:cNvPr id="6" name="Picture 5" descr="A person holding a stuffed animal&#10;&#10;Description automatically generated">
            <a:extLst>
              <a:ext uri="{FF2B5EF4-FFF2-40B4-BE49-F238E27FC236}">
                <a16:creationId xmlns:a16="http://schemas.microsoft.com/office/drawing/2014/main" id="{0216A2BD-5E8B-19D8-FE14-F241C0E32A8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8445" y="3826044"/>
            <a:ext cx="2538929" cy="2571068"/>
          </a:xfrm>
          <a:prstGeom prst="rect">
            <a:avLst/>
          </a:prstGeom>
          <a:noFill/>
          <a:ln>
            <a:noFill/>
          </a:ln>
        </p:spPr>
      </p:pic>
      <p:pic>
        <p:nvPicPr>
          <p:cNvPr id="1026" name="Picture 2" descr="KULUMI MINI">
            <a:extLst>
              <a:ext uri="{FF2B5EF4-FFF2-40B4-BE49-F238E27FC236}">
                <a16:creationId xmlns:a16="http://schemas.microsoft.com/office/drawing/2014/main" id="{60365A25-3B65-C896-8398-9EE62794B3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7044" y="2729662"/>
            <a:ext cx="2287863" cy="33663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D8B6EAF-3425-F03C-D32F-A3F71A460193}"/>
              </a:ext>
            </a:extLst>
          </p:cNvPr>
          <p:cNvSpPr txBox="1"/>
          <p:nvPr/>
        </p:nvSpPr>
        <p:spPr>
          <a:xfrm>
            <a:off x="-155312" y="3977389"/>
            <a:ext cx="3476624" cy="2268378"/>
          </a:xfrm>
          <a:prstGeom prst="rect">
            <a:avLst/>
          </a:prstGeom>
          <a:noFill/>
        </p:spPr>
        <p:txBody>
          <a:bodyPr wrap="square" rtlCol="0">
            <a:spAutoFit/>
          </a:bodyPr>
          <a:lstStyle/>
          <a:p>
            <a:pPr marL="800100" lvl="1" indent="-342900">
              <a:lnSpc>
                <a:spcPct val="150000"/>
              </a:lnSpc>
              <a:buFont typeface="Arial" panose="020B0604020202020204" pitchFamily="34" charset="0"/>
              <a:buChar char="•"/>
            </a:pPr>
            <a:r>
              <a:rPr lang="en-US" b="1" dirty="0">
                <a:latin typeface="Aptos Display" panose="020B0004020202020204" pitchFamily="34" charset="0"/>
                <a:cs typeface="Times New Roman" panose="02020603050405020304" pitchFamily="18" charset="0"/>
              </a:rPr>
              <a:t>The</a:t>
            </a:r>
            <a:r>
              <a:rPr lang="en-US" sz="2400" dirty="0">
                <a:solidFill>
                  <a:srgbClr val="FF0000"/>
                </a:solidFill>
                <a:latin typeface="Arial Black" panose="020B0A04020102020204" pitchFamily="34" charset="0"/>
                <a:cs typeface="Times New Roman" panose="02020603050405020304" pitchFamily="18" charset="0"/>
              </a:rPr>
              <a:t> Sheep</a:t>
            </a:r>
            <a:r>
              <a:rPr lang="en-US" b="1" dirty="0">
                <a:effectLst/>
                <a:latin typeface="Aptos Display" panose="020B0004020202020204" pitchFamily="34" charset="0"/>
                <a:ea typeface="Calibri" panose="020F0502020204030204" pitchFamily="34" charset="0"/>
                <a:cs typeface="Times New Roman" panose="02020603050405020304" pitchFamily="18" charset="0"/>
              </a:rPr>
              <a:t> being  tactile, is powerful </a:t>
            </a:r>
            <a:r>
              <a:rPr lang="en-US" b="1" dirty="0">
                <a:latin typeface="Aptos Display" panose="020B0004020202020204" pitchFamily="34" charset="0"/>
                <a:ea typeface="Calibri" panose="020F0502020204030204" pitchFamily="34" charset="0"/>
                <a:cs typeface="Times New Roman" panose="02020603050405020304" pitchFamily="18" charset="0"/>
              </a:rPr>
              <a:t>f</a:t>
            </a:r>
            <a:r>
              <a:rPr lang="en-US" b="1" dirty="0">
                <a:effectLst/>
                <a:latin typeface="Aptos Display" panose="020B0004020202020204" pitchFamily="34" charset="0"/>
                <a:ea typeface="Calibri" panose="020F0502020204030204" pitchFamily="34" charset="0"/>
                <a:cs typeface="Times New Roman" panose="02020603050405020304" pitchFamily="18" charset="0"/>
              </a:rPr>
              <a:t>or children, the abused, traumatized,  elderly, bedridden. </a:t>
            </a:r>
          </a:p>
        </p:txBody>
      </p:sp>
      <p:sp>
        <p:nvSpPr>
          <p:cNvPr id="9" name="TextBox 8">
            <a:extLst>
              <a:ext uri="{FF2B5EF4-FFF2-40B4-BE49-F238E27FC236}">
                <a16:creationId xmlns:a16="http://schemas.microsoft.com/office/drawing/2014/main" id="{4B0A6C81-B9D4-77FC-3A3D-64580460DF36}"/>
              </a:ext>
            </a:extLst>
          </p:cNvPr>
          <p:cNvSpPr txBox="1"/>
          <p:nvPr/>
        </p:nvSpPr>
        <p:spPr>
          <a:xfrm>
            <a:off x="6389118" y="4072832"/>
            <a:ext cx="3594415" cy="1661993"/>
          </a:xfrm>
          <a:prstGeom prst="rect">
            <a:avLst/>
          </a:prstGeom>
          <a:noFill/>
        </p:spPr>
        <p:txBody>
          <a:bodyPr wrap="square" rtlCol="0">
            <a:spAutoFit/>
          </a:bodyPr>
          <a:lstStyle/>
          <a:p>
            <a:pPr marL="800100" lvl="1" indent="-342900">
              <a:lnSpc>
                <a:spcPct val="150000"/>
              </a:lnSpc>
              <a:buFont typeface="Arial" panose="020B0604020202020204" pitchFamily="34" charset="0"/>
              <a:buChar char="•"/>
            </a:pPr>
            <a:r>
              <a:rPr lang="en-US" sz="2400" dirty="0">
                <a:solidFill>
                  <a:srgbClr val="FF0000"/>
                </a:solidFill>
                <a:latin typeface="Arial Black" panose="020B0A04020102020204" pitchFamily="34" charset="0"/>
                <a:cs typeface="Times New Roman" panose="02020603050405020304" pitchFamily="18" charset="0"/>
              </a:rPr>
              <a:t>MINI</a:t>
            </a:r>
          </a:p>
          <a:p>
            <a:pPr lvl="2">
              <a:lnSpc>
                <a:spcPct val="150000"/>
              </a:lnSpc>
            </a:pPr>
            <a:r>
              <a:rPr lang="en-US" sz="1600" b="1" dirty="0">
                <a:latin typeface="Aptos Display" panose="020B0004020202020204" pitchFamily="34" charset="0"/>
                <a:cs typeface="Times New Roman" panose="02020603050405020304" pitchFamily="18" charset="0"/>
              </a:rPr>
              <a:t>This has a FLASHLIGHT, POWER BANK and RADIO</a:t>
            </a:r>
          </a:p>
          <a:p>
            <a:endParaRPr lang="en-US" dirty="0"/>
          </a:p>
        </p:txBody>
      </p:sp>
    </p:spTree>
    <p:extLst>
      <p:ext uri="{BB962C8B-B14F-4D97-AF65-F5344CB8AC3E}">
        <p14:creationId xmlns:p14="http://schemas.microsoft.com/office/powerpoint/2010/main" val="301644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C5C5-5628-63B2-1C66-5F05E5DD5045}"/>
              </a:ext>
            </a:extLst>
          </p:cNvPr>
          <p:cNvSpPr>
            <a:spLocks noGrp="1"/>
          </p:cNvSpPr>
          <p:nvPr>
            <p:ph type="title"/>
          </p:nvPr>
        </p:nvSpPr>
        <p:spPr>
          <a:xfrm>
            <a:off x="838200" y="65976"/>
            <a:ext cx="10515600" cy="1325563"/>
          </a:xfrm>
        </p:spPr>
        <p:txBody>
          <a:bodyPr/>
          <a:lstStyle/>
          <a:p>
            <a:pPr algn="ctr"/>
            <a:r>
              <a:rPr lang="en-US" dirty="0">
                <a:latin typeface="Arial Black" panose="020B0A04020102020204" pitchFamily="34" charset="0"/>
              </a:rPr>
              <a:t>Open your 2 Devices</a:t>
            </a:r>
          </a:p>
        </p:txBody>
      </p:sp>
      <p:sp>
        <p:nvSpPr>
          <p:cNvPr id="3" name="Content Placeholder 2">
            <a:extLst>
              <a:ext uri="{FF2B5EF4-FFF2-40B4-BE49-F238E27FC236}">
                <a16:creationId xmlns:a16="http://schemas.microsoft.com/office/drawing/2014/main" id="{F677F124-A098-E6AA-944C-FA2F15D4DD81}"/>
              </a:ext>
            </a:extLst>
          </p:cNvPr>
          <p:cNvSpPr>
            <a:spLocks noGrp="1"/>
          </p:cNvSpPr>
          <p:nvPr>
            <p:ph idx="1"/>
          </p:nvPr>
        </p:nvSpPr>
        <p:spPr>
          <a:xfrm>
            <a:off x="158044" y="1270000"/>
            <a:ext cx="11954934" cy="5416550"/>
          </a:xfrm>
        </p:spPr>
        <p:txBody>
          <a:bodyPr>
            <a:normAutofit/>
          </a:bodyPr>
          <a:lstStyle/>
          <a:p>
            <a:pPr>
              <a:lnSpc>
                <a:spcPct val="107000"/>
              </a:lnSpc>
              <a:spcBef>
                <a:spcPts val="0"/>
              </a:spcBef>
              <a:spcAft>
                <a:spcPts val="800"/>
              </a:spcAft>
            </a:pPr>
            <a:endParaRPr lang="en-US" sz="2400" kern="100" dirty="0">
              <a:effectLst/>
              <a:latin typeface="Arial Black" panose="020B0A0402010202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kern="100" dirty="0">
                <a:effectLst/>
                <a:latin typeface="Arial Black" panose="020B0A04020102020204" pitchFamily="34" charset="0"/>
                <a:ea typeface="Calibri" panose="020F0502020204030204" pitchFamily="34" charset="0"/>
                <a:cs typeface="Times New Roman" panose="02020603050405020304" pitchFamily="18" charset="0"/>
              </a:rPr>
              <a:t>A small piece of paper inside your box lists the </a:t>
            </a:r>
            <a:r>
              <a:rPr lang="en-US" sz="2400" b="1"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contents</a:t>
            </a:r>
            <a:r>
              <a:rPr lang="en-US" sz="2400" kern="100" dirty="0">
                <a:effectLst/>
                <a:latin typeface="Arial Black" panose="020B0A04020102020204" pitchFamily="34" charset="0"/>
                <a:ea typeface="Calibri" panose="020F0502020204030204" pitchFamily="34" charset="0"/>
                <a:cs typeface="Times New Roman" panose="02020603050405020304" pitchFamily="18" charset="0"/>
              </a:rPr>
              <a:t> of each of your customized devices. Carol Freeman will also send a screen shot of it to you by WhatsApp. Save it there for easy reference. </a:t>
            </a:r>
          </a:p>
          <a:p>
            <a:pPr>
              <a:lnSpc>
                <a:spcPct val="107000"/>
              </a:lnSpc>
              <a:spcBef>
                <a:spcPts val="0"/>
              </a:spcBef>
              <a:spcAft>
                <a:spcPts val="800"/>
              </a:spcAft>
            </a:pPr>
            <a:endParaRPr lang="en-US" sz="2400" kern="100" dirty="0">
              <a:effectLst/>
              <a:latin typeface="Arial Black" panose="020B0A0402010202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kern="100" dirty="0">
                <a:effectLst/>
                <a:latin typeface="Arial Black" panose="020B0A04020102020204" pitchFamily="34" charset="0"/>
                <a:ea typeface="Calibri" panose="020F0502020204030204" pitchFamily="34" charset="0"/>
                <a:cs typeface="Times New Roman" panose="02020603050405020304" pitchFamily="18" charset="0"/>
              </a:rPr>
              <a:t>Another little piece of paper inside your box is entitled, </a:t>
            </a:r>
            <a:r>
              <a:rPr lang="en-US" sz="24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a:t>
            </a:r>
            <a:r>
              <a:rPr lang="en-US" sz="2400" b="1"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Navigation Tools’</a:t>
            </a:r>
            <a:r>
              <a:rPr lang="en-US" sz="2400" kern="100" dirty="0">
                <a:effectLst/>
                <a:latin typeface="Arial Black" panose="020B0A04020102020204" pitchFamily="34" charset="0"/>
                <a:ea typeface="Calibri" panose="020F0502020204030204" pitchFamily="34" charset="0"/>
                <a:cs typeface="Times New Roman" panose="02020603050405020304" pitchFamily="18" charset="0"/>
              </a:rPr>
              <a:t>. Use that ‘cheat sheet’ to master navigating to your spot in the Bible. The tools are different between the sheep and the other two devices.</a:t>
            </a:r>
          </a:p>
          <a:p>
            <a:pPr>
              <a:lnSpc>
                <a:spcPct val="107000"/>
              </a:lnSpc>
              <a:spcBef>
                <a:spcPts val="0"/>
              </a:spcBef>
              <a:spcAft>
                <a:spcPts val="800"/>
              </a:spcAft>
            </a:pPr>
            <a:endParaRPr lang="en-US" sz="2400" kern="100" dirty="0">
              <a:effectLst/>
              <a:latin typeface="Arial Black" panose="020B0A0402010202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kern="100" dirty="0">
                <a:latin typeface="Arial Black" panose="020B0A04020102020204" pitchFamily="34" charset="0"/>
                <a:ea typeface="Calibri" panose="020F0502020204030204" pitchFamily="34" charset="0"/>
                <a:cs typeface="Times New Roman" panose="02020603050405020304" pitchFamily="18" charset="0"/>
              </a:rPr>
              <a:t>You will also find </a:t>
            </a:r>
            <a:r>
              <a:rPr lang="en-US" sz="2400" kern="1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charging cable/s in your boxes.</a:t>
            </a:r>
            <a:endParaRPr lang="en-US" sz="2400" kern="100" dirty="0">
              <a:effectLst/>
              <a:latin typeface="Arial Black" panose="020B0A0402010202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sz="3600" dirty="0">
              <a:latin typeface="Arial Black" panose="020B0A04020102020204" pitchFamily="34" charset="0"/>
            </a:endParaRPr>
          </a:p>
        </p:txBody>
      </p:sp>
    </p:spTree>
    <p:extLst>
      <p:ext uri="{BB962C8B-B14F-4D97-AF65-F5344CB8AC3E}">
        <p14:creationId xmlns:p14="http://schemas.microsoft.com/office/powerpoint/2010/main" val="4232718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BA350-6141-BD7F-4A07-9DD50501A956}"/>
              </a:ext>
            </a:extLst>
          </p:cNvPr>
          <p:cNvSpPr>
            <a:spLocks noGrp="1"/>
          </p:cNvSpPr>
          <p:nvPr>
            <p:ph type="title"/>
          </p:nvPr>
        </p:nvSpPr>
        <p:spPr>
          <a:xfrm>
            <a:off x="293511" y="365125"/>
            <a:ext cx="11060289" cy="1325563"/>
          </a:xfrm>
        </p:spPr>
        <p:txBody>
          <a:bodyPr>
            <a:normAutofit fontScale="90000"/>
          </a:bodyPr>
          <a:lstStyle/>
          <a:p>
            <a:pPr algn="ctr"/>
            <a:r>
              <a:rPr lang="en-US" sz="4400" b="1" kern="100" dirty="0">
                <a:solidFill>
                  <a:schemeClr val="tx1">
                    <a:lumMod val="95000"/>
                    <a:lumOff val="5000"/>
                  </a:schemeClr>
                </a:solidFill>
                <a:effectLst/>
                <a:latin typeface="Arial Black" panose="020B0A04020102020204" pitchFamily="34" charset="0"/>
                <a:ea typeface="DengXian Light" panose="02010600030101010101" pitchFamily="2" charset="-122"/>
                <a:cs typeface="Times New Roman" panose="02020603050405020304" pitchFamily="18" charset="0"/>
              </a:rPr>
              <a:t>NAVIGATING THE KULUMI POCKET </a:t>
            </a:r>
            <a:r>
              <a:rPr lang="en-US" sz="4400" b="1" kern="100" dirty="0">
                <a:solidFill>
                  <a:srgbClr val="FF0000"/>
                </a:solidFill>
                <a:effectLst/>
                <a:latin typeface="Arial Black" panose="020B0A04020102020204" pitchFamily="34" charset="0"/>
                <a:ea typeface="DengXian Light" panose="02010600030101010101" pitchFamily="2" charset="-122"/>
                <a:cs typeface="Times New Roman" panose="02020603050405020304" pitchFamily="18" charset="0"/>
              </a:rPr>
              <a:t>X</a:t>
            </a:r>
            <a:r>
              <a:rPr lang="en-US" sz="4400" b="1" kern="100" dirty="0">
                <a:solidFill>
                  <a:schemeClr val="tx1">
                    <a:lumMod val="95000"/>
                    <a:lumOff val="5000"/>
                  </a:schemeClr>
                </a:solidFill>
                <a:effectLst/>
                <a:latin typeface="Arial Black" panose="020B0A04020102020204" pitchFamily="34" charset="0"/>
                <a:ea typeface="DengXian Light" panose="02010600030101010101" pitchFamily="2" charset="-122"/>
                <a:cs typeface="Times New Roman" panose="02020603050405020304" pitchFamily="18" charset="0"/>
              </a:rPr>
              <a:t> </a:t>
            </a:r>
            <a:br>
              <a:rPr lang="en-US" sz="4400" b="1" kern="100" dirty="0">
                <a:solidFill>
                  <a:schemeClr val="tx1">
                    <a:lumMod val="95000"/>
                    <a:lumOff val="5000"/>
                  </a:schemeClr>
                </a:solidFill>
                <a:effectLst/>
                <a:latin typeface="Arial Black" panose="020B0A04020102020204" pitchFamily="34" charset="0"/>
                <a:ea typeface="DengXian Light" panose="02010600030101010101" pitchFamily="2" charset="-122"/>
                <a:cs typeface="Times New Roman" panose="02020603050405020304" pitchFamily="18" charset="0"/>
              </a:rPr>
            </a:br>
            <a:endParaRPr lang="en-US" dirty="0">
              <a:solidFill>
                <a:schemeClr val="tx1">
                  <a:lumMod val="95000"/>
                  <a:lumOff val="5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9630B2E4-6BA4-1516-E203-DBD0886B33FA}"/>
              </a:ext>
            </a:extLst>
          </p:cNvPr>
          <p:cNvSpPr>
            <a:spLocks noGrp="1"/>
          </p:cNvSpPr>
          <p:nvPr>
            <p:ph idx="1"/>
          </p:nvPr>
        </p:nvSpPr>
        <p:spPr>
          <a:xfrm>
            <a:off x="3693935" y="1104900"/>
            <a:ext cx="8369698" cy="5610225"/>
          </a:xfrm>
        </p:spPr>
        <p:txBody>
          <a:bodyPr>
            <a:normAutofit fontScale="85000" lnSpcReduction="10000"/>
          </a:bodyPr>
          <a:lstStyle/>
          <a:p>
            <a:pPr marL="742950" marR="0" lvl="1" indent="-285750">
              <a:lnSpc>
                <a:spcPct val="107000"/>
              </a:lnSpc>
              <a:spcBef>
                <a:spcPts val="0"/>
              </a:spcBef>
              <a:spcAft>
                <a:spcPts val="800"/>
              </a:spcAft>
              <a:buFont typeface="+mj-lt"/>
              <a:buAutoNum type="arabicPeriod"/>
            </a:pPr>
            <a:r>
              <a:rPr lang="en-US" sz="2000" kern="100" dirty="0">
                <a:effectLst/>
                <a:latin typeface="Abadi" panose="020B0604020104020204" pitchFamily="34" charset="0"/>
                <a:ea typeface="Calibri" panose="020F0502020204030204" pitchFamily="34" charset="0"/>
                <a:cs typeface="Times New Roman" panose="02020603050405020304" pitchFamily="18" charset="0"/>
              </a:rPr>
              <a:t>Long press on/off button. Light comes on.</a:t>
            </a:r>
          </a:p>
          <a:p>
            <a:pPr marL="742950" marR="0" lvl="1" indent="-285750">
              <a:lnSpc>
                <a:spcPct val="107000"/>
              </a:lnSpc>
              <a:spcBef>
                <a:spcPts val="0"/>
              </a:spcBef>
              <a:spcAft>
                <a:spcPts val="800"/>
              </a:spcAft>
              <a:buFont typeface="+mj-lt"/>
              <a:buAutoNum type="arabicPeriod"/>
            </a:pPr>
            <a:r>
              <a:rPr lang="en-US" sz="2000" kern="100" dirty="0">
                <a:effectLst/>
                <a:highlight>
                  <a:srgbClr val="FFFF00"/>
                </a:highlight>
                <a:latin typeface="Abadi" panose="020B0604020104020204" pitchFamily="34" charset="0"/>
                <a:ea typeface="Calibri" panose="020F0502020204030204" pitchFamily="34" charset="0"/>
                <a:cs typeface="Times New Roman" panose="02020603050405020304" pitchFamily="18" charset="0"/>
              </a:rPr>
              <a:t>Top row </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contains the </a:t>
            </a:r>
            <a:r>
              <a:rPr lang="en-US" sz="2000" b="1" kern="100" dirty="0">
                <a:effectLst/>
                <a:highlight>
                  <a:srgbClr val="FFFF00"/>
                </a:highlight>
                <a:latin typeface="Abadi" panose="020B0604020104020204" pitchFamily="34" charset="0"/>
                <a:ea typeface="Calibri" panose="020F0502020204030204" pitchFamily="34" charset="0"/>
                <a:cs typeface="Times New Roman" panose="02020603050405020304" pitchFamily="18" charset="0"/>
              </a:rPr>
              <a:t>Root Folders</a:t>
            </a:r>
            <a:r>
              <a:rPr lang="en-US" sz="2000" kern="100" dirty="0">
                <a:effectLst/>
                <a:highlight>
                  <a:srgbClr val="FFFF00"/>
                </a:highlight>
                <a:latin typeface="Abadi" panose="020B0604020104020204" pitchFamily="34" charset="0"/>
                <a:ea typeface="Calibri" panose="020F0502020204030204" pitchFamily="34" charset="0"/>
                <a:cs typeface="Times New Roman" panose="02020603050405020304" pitchFamily="18" charset="0"/>
              </a:rPr>
              <a:t> </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where you navigate between </a:t>
            </a:r>
            <a:r>
              <a:rPr lang="en-US" sz="2000" kern="100" dirty="0">
                <a:effectLst/>
                <a:highlight>
                  <a:srgbClr val="FFFF00"/>
                </a:highlight>
                <a:latin typeface="Abadi" panose="020B0604020104020204" pitchFamily="34" charset="0"/>
                <a:ea typeface="Calibri" panose="020F0502020204030204" pitchFamily="34" charset="0"/>
                <a:cs typeface="Times New Roman" panose="02020603050405020304" pitchFamily="18" charset="0"/>
              </a:rPr>
              <a:t>languages/testaments/Bible stories</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pressing the forward/reverse buttons. The Content paper enclosed in your box only contains the titles of the Root folders.</a:t>
            </a:r>
          </a:p>
          <a:p>
            <a:pPr marL="742950" marR="0" lvl="1" indent="-285750">
              <a:lnSpc>
                <a:spcPct val="107000"/>
              </a:lnSpc>
              <a:spcBef>
                <a:spcPts val="0"/>
              </a:spcBef>
              <a:spcAft>
                <a:spcPts val="800"/>
              </a:spcAft>
              <a:buFont typeface="+mj-lt"/>
              <a:buAutoNum type="arabicPeriod"/>
            </a:pPr>
            <a:r>
              <a:rPr lang="en-US" sz="2000" kern="100" dirty="0">
                <a:effectLst/>
                <a:highlight>
                  <a:srgbClr val="00FF00"/>
                </a:highlight>
                <a:latin typeface="Abadi" panose="020B0604020104020204" pitchFamily="34" charset="0"/>
                <a:ea typeface="Calibri" panose="020F0502020204030204" pitchFamily="34" charset="0"/>
                <a:cs typeface="Times New Roman" panose="02020603050405020304" pitchFamily="18" charset="0"/>
              </a:rPr>
              <a:t>Middle row </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contains the </a:t>
            </a:r>
            <a:r>
              <a:rPr lang="en-US" sz="2000" kern="100" dirty="0">
                <a:effectLst/>
                <a:highlight>
                  <a:srgbClr val="00FF00"/>
                </a:highlight>
                <a:latin typeface="Abadi" panose="020B0604020104020204" pitchFamily="34" charset="0"/>
                <a:ea typeface="Calibri" panose="020F0502020204030204" pitchFamily="34" charset="0"/>
                <a:cs typeface="Times New Roman" panose="02020603050405020304" pitchFamily="18" charset="0"/>
              </a:rPr>
              <a:t>Sub-Folders</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where you navigate between the </a:t>
            </a:r>
            <a:r>
              <a:rPr lang="en-US" sz="2000" kern="100" dirty="0">
                <a:effectLst/>
                <a:highlight>
                  <a:srgbClr val="00FF00"/>
                </a:highlight>
                <a:latin typeface="Abadi" panose="020B0604020104020204" pitchFamily="34" charset="0"/>
                <a:ea typeface="Calibri" panose="020F0502020204030204" pitchFamily="34" charset="0"/>
                <a:cs typeface="Times New Roman" panose="02020603050405020304" pitchFamily="18" charset="0"/>
              </a:rPr>
              <a:t>books of the Bible</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or if you are in a Bible Story Root Folder, then you navigate between the </a:t>
            </a:r>
            <a:r>
              <a:rPr lang="en-US" sz="2000" kern="100" dirty="0">
                <a:effectLst/>
                <a:highlight>
                  <a:srgbClr val="00FF00"/>
                </a:highlight>
                <a:latin typeface="Abadi" panose="020B0604020104020204" pitchFamily="34" charset="0"/>
                <a:ea typeface="Calibri" panose="020F0502020204030204" pitchFamily="34" charset="0"/>
                <a:cs typeface="Times New Roman" panose="02020603050405020304" pitchFamily="18" charset="0"/>
              </a:rPr>
              <a:t>sets of stories </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in that same language. </a:t>
            </a:r>
            <a:r>
              <a:rPr lang="en-US" sz="1800" kern="100" dirty="0">
                <a:effectLst/>
                <a:latin typeface="Abadi" panose="020B0604020104020204" pitchFamily="34" charset="0"/>
                <a:ea typeface="Calibri" panose="020F0502020204030204" pitchFamily="34" charset="0"/>
                <a:cs typeface="Times New Roman" panose="02020603050405020304" pitchFamily="18" charset="0"/>
              </a:rPr>
              <a:t>(This is not listed on your ‘Content’ paper, but if you attach your green cord to the device and to your laptop, you can click on any root folder and see what it contains in its sub-folder.)</a:t>
            </a:r>
          </a:p>
          <a:p>
            <a:pPr marL="742950" marR="0" lvl="1" indent="-285750">
              <a:lnSpc>
                <a:spcPct val="107000"/>
              </a:lnSpc>
              <a:spcBef>
                <a:spcPts val="0"/>
              </a:spcBef>
              <a:spcAft>
                <a:spcPts val="800"/>
              </a:spcAft>
              <a:buFont typeface="+mj-lt"/>
              <a:buAutoNum type="arabicPeriod"/>
            </a:pPr>
            <a:r>
              <a:rPr lang="en-US" sz="2000" kern="100" dirty="0">
                <a:effectLst/>
                <a:highlight>
                  <a:srgbClr val="00FFFF"/>
                </a:highlight>
                <a:latin typeface="Abadi" panose="020B0604020104020204" pitchFamily="34" charset="0"/>
                <a:ea typeface="Calibri" panose="020F0502020204030204" pitchFamily="34" charset="0"/>
                <a:cs typeface="Times New Roman" panose="02020603050405020304" pitchFamily="18" charset="0"/>
              </a:rPr>
              <a:t>Bottom row </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contains the </a:t>
            </a:r>
            <a:r>
              <a:rPr lang="en-US" sz="2000" kern="100" dirty="0">
                <a:effectLst/>
                <a:highlight>
                  <a:srgbClr val="00FFFF"/>
                </a:highlight>
                <a:latin typeface="Abadi" panose="020B0604020104020204" pitchFamily="34" charset="0"/>
                <a:ea typeface="Calibri" panose="020F0502020204030204" pitchFamily="34" charset="0"/>
                <a:cs typeface="Times New Roman" panose="02020603050405020304" pitchFamily="18" charset="0"/>
              </a:rPr>
              <a:t>Files</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where you navigate to the </a:t>
            </a:r>
            <a:r>
              <a:rPr lang="en-US" sz="2000" kern="100" dirty="0">
                <a:effectLst/>
                <a:highlight>
                  <a:srgbClr val="00FFFF"/>
                </a:highlight>
                <a:latin typeface="Abadi" panose="020B0604020104020204" pitchFamily="34" charset="0"/>
                <a:ea typeface="Calibri" panose="020F0502020204030204" pitchFamily="34" charset="0"/>
                <a:cs typeface="Times New Roman" panose="02020603050405020304" pitchFamily="18" charset="0"/>
              </a:rPr>
              <a:t>chapters</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or </a:t>
            </a:r>
            <a:r>
              <a:rPr lang="en-US" sz="2000" kern="100" dirty="0">
                <a:effectLst/>
                <a:highlight>
                  <a:srgbClr val="00FFFF"/>
                </a:highlight>
                <a:latin typeface="Abadi" panose="020B0604020104020204" pitchFamily="34" charset="0"/>
                <a:ea typeface="Calibri" panose="020F0502020204030204" pitchFamily="34" charset="0"/>
                <a:cs typeface="Times New Roman" panose="02020603050405020304" pitchFamily="18" charset="0"/>
              </a:rPr>
              <a:t>individual stories </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in that language. </a:t>
            </a:r>
            <a:r>
              <a:rPr lang="en-US" sz="1800" kern="100" dirty="0">
                <a:effectLst/>
                <a:latin typeface="Abadi" panose="020B0604020104020204" pitchFamily="34" charset="0"/>
                <a:ea typeface="Calibri" panose="020F0502020204030204" pitchFamily="34" charset="0"/>
                <a:cs typeface="Times New Roman" panose="02020603050405020304" pitchFamily="18" charset="0"/>
              </a:rPr>
              <a:t>(This is also not listed on your ‘Content’ paper, but with your green cord  connected to the device and to your laptop, you can double-click on any root folder, then double-click on the sub-folder and see what files are contained in the sub-folder.) </a:t>
            </a:r>
          </a:p>
          <a:p>
            <a:pPr marL="742950" marR="0" lvl="1" indent="-285750">
              <a:lnSpc>
                <a:spcPct val="107000"/>
              </a:lnSpc>
              <a:spcBef>
                <a:spcPts val="0"/>
              </a:spcBef>
              <a:spcAft>
                <a:spcPts val="800"/>
              </a:spcAft>
              <a:buFont typeface="+mj-lt"/>
              <a:buAutoNum type="arabicPeriod"/>
            </a:pPr>
            <a:r>
              <a:rPr lang="en-US" sz="2000" kern="100" dirty="0">
                <a:effectLst/>
                <a:latin typeface="Abadi" panose="020B0604020104020204" pitchFamily="34" charset="0"/>
                <a:ea typeface="Calibri" panose="020F0502020204030204" pitchFamily="34" charset="0"/>
                <a:cs typeface="Times New Roman" panose="02020603050405020304" pitchFamily="18" charset="0"/>
              </a:rPr>
              <a:t>Bottom row also goes </a:t>
            </a:r>
            <a:r>
              <a:rPr lang="en-US" sz="2000" kern="100" dirty="0">
                <a:effectLst/>
                <a:highlight>
                  <a:srgbClr val="C0C0C0"/>
                </a:highlight>
                <a:latin typeface="Abadi" panose="020B0604020104020204" pitchFamily="34" charset="0"/>
                <a:ea typeface="Calibri" panose="020F0502020204030204" pitchFamily="34" charset="0"/>
                <a:cs typeface="Times New Roman" panose="02020603050405020304" pitchFamily="18" charset="0"/>
              </a:rPr>
              <a:t>high-speed</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when you give it a </a:t>
            </a:r>
            <a:r>
              <a:rPr lang="en-US" sz="2000" kern="100" dirty="0">
                <a:effectLst/>
                <a:highlight>
                  <a:srgbClr val="C0C0C0"/>
                </a:highlight>
                <a:latin typeface="Abadi" panose="020B0604020104020204" pitchFamily="34" charset="0"/>
                <a:ea typeface="Calibri" panose="020F0502020204030204" pitchFamily="34" charset="0"/>
                <a:cs typeface="Times New Roman" panose="02020603050405020304" pitchFamily="18" charset="0"/>
              </a:rPr>
              <a:t>long press</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forward or reverse, so you can more quickly get to the chapter of your choice.</a:t>
            </a:r>
          </a:p>
          <a:p>
            <a:pPr marL="742950" marR="0" lvl="1" indent="-285750">
              <a:lnSpc>
                <a:spcPct val="107000"/>
              </a:lnSpc>
              <a:spcBef>
                <a:spcPts val="0"/>
              </a:spcBef>
              <a:spcAft>
                <a:spcPts val="800"/>
              </a:spcAft>
              <a:buFont typeface="+mj-lt"/>
              <a:buAutoNum type="arabicPeriod"/>
            </a:pPr>
            <a:r>
              <a:rPr lang="en-US" sz="2000" kern="100" dirty="0">
                <a:effectLst/>
                <a:latin typeface="Abadi" panose="020B0604020104020204" pitchFamily="34" charset="0"/>
                <a:ea typeface="Calibri" panose="020F0502020204030204" pitchFamily="34" charset="0"/>
                <a:cs typeface="Times New Roman" panose="02020603050405020304" pitchFamily="18" charset="0"/>
              </a:rPr>
              <a:t>The Pocket X is water-resistant. It can handle a little rain but don’t</a:t>
            </a:r>
          </a:p>
          <a:p>
            <a:pPr marL="457200" marR="0" lvl="1" indent="0">
              <a:lnSpc>
                <a:spcPct val="107000"/>
              </a:lnSpc>
              <a:spcBef>
                <a:spcPts val="0"/>
              </a:spcBef>
              <a:spcAft>
                <a:spcPts val="800"/>
              </a:spcAft>
              <a:buNone/>
            </a:pPr>
            <a:r>
              <a:rPr lang="en-US" sz="2000" kern="100" dirty="0">
                <a:latin typeface="Abadi" panose="020B0604020104020204" pitchFamily="34" charset="0"/>
                <a:ea typeface="Calibri" panose="020F0502020204030204" pitchFamily="34" charset="0"/>
                <a:cs typeface="Times New Roman" panose="02020603050405020304" pitchFamily="18" charset="0"/>
              </a:rPr>
              <a:t>     </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submerge it in water.</a:t>
            </a:r>
          </a:p>
          <a:p>
            <a:pPr marL="514350" indent="-514350">
              <a:buFont typeface="+mj-lt"/>
              <a:buAutoNum type="arabicPeriod"/>
            </a:pPr>
            <a:endParaRPr lang="en-US" sz="4800" dirty="0">
              <a:latin typeface="Arial Black" panose="020B0A04020102020204" pitchFamily="34" charset="0"/>
            </a:endParaRPr>
          </a:p>
        </p:txBody>
      </p:sp>
      <p:pic>
        <p:nvPicPr>
          <p:cNvPr id="3074" name="Picture 2" descr="Kulumi-X-Yellow">
            <a:extLst>
              <a:ext uri="{FF2B5EF4-FFF2-40B4-BE49-F238E27FC236}">
                <a16:creationId xmlns:a16="http://schemas.microsoft.com/office/drawing/2014/main" id="{95EDF243-6387-49C5-BD72-AEBEC8238E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44" t="472" r="25236" b="4245"/>
          <a:stretch/>
        </p:blipFill>
        <p:spPr bwMode="auto">
          <a:xfrm>
            <a:off x="1217436" y="1190625"/>
            <a:ext cx="1971675" cy="384810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Left 4">
            <a:extLst>
              <a:ext uri="{FF2B5EF4-FFF2-40B4-BE49-F238E27FC236}">
                <a16:creationId xmlns:a16="http://schemas.microsoft.com/office/drawing/2014/main" id="{CE3B2799-5A0C-0A7B-2032-26B8080539CE}"/>
              </a:ext>
            </a:extLst>
          </p:cNvPr>
          <p:cNvSpPr/>
          <p:nvPr/>
        </p:nvSpPr>
        <p:spPr>
          <a:xfrm>
            <a:off x="2274710" y="3362325"/>
            <a:ext cx="1838326" cy="533399"/>
          </a:xfrm>
          <a:prstGeom prst="leftArrow">
            <a:avLst/>
          </a:prstGeom>
          <a:solidFill>
            <a:srgbClr val="FFFF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Root Folders</a:t>
            </a:r>
          </a:p>
        </p:txBody>
      </p:sp>
      <p:sp>
        <p:nvSpPr>
          <p:cNvPr id="6" name="Arrow: Down 5">
            <a:extLst>
              <a:ext uri="{FF2B5EF4-FFF2-40B4-BE49-F238E27FC236}">
                <a16:creationId xmlns:a16="http://schemas.microsoft.com/office/drawing/2014/main" id="{4BF0FEEF-314A-565F-DF71-A706190666DA}"/>
              </a:ext>
            </a:extLst>
          </p:cNvPr>
          <p:cNvSpPr/>
          <p:nvPr/>
        </p:nvSpPr>
        <p:spPr>
          <a:xfrm>
            <a:off x="1912760" y="1769790"/>
            <a:ext cx="723900" cy="1179785"/>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100" dirty="0"/>
              <a:t>on/</a:t>
            </a:r>
          </a:p>
          <a:p>
            <a:pPr algn="ctr"/>
            <a:r>
              <a:rPr lang="en-US" sz="1100" dirty="0"/>
              <a:t>off</a:t>
            </a:r>
          </a:p>
        </p:txBody>
      </p:sp>
      <p:sp>
        <p:nvSpPr>
          <p:cNvPr id="7" name="Arrow: Right 6">
            <a:extLst>
              <a:ext uri="{FF2B5EF4-FFF2-40B4-BE49-F238E27FC236}">
                <a16:creationId xmlns:a16="http://schemas.microsoft.com/office/drawing/2014/main" id="{2F6759EA-D6E1-153C-B03E-F548113554E0}"/>
              </a:ext>
            </a:extLst>
          </p:cNvPr>
          <p:cNvSpPr/>
          <p:nvPr/>
        </p:nvSpPr>
        <p:spPr>
          <a:xfrm rot="414475">
            <a:off x="128369" y="3514728"/>
            <a:ext cx="1567082" cy="533398"/>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Sub-folders</a:t>
            </a:r>
          </a:p>
        </p:txBody>
      </p:sp>
      <p:sp>
        <p:nvSpPr>
          <p:cNvPr id="8" name="Arrow: Left 7">
            <a:extLst>
              <a:ext uri="{FF2B5EF4-FFF2-40B4-BE49-F238E27FC236}">
                <a16:creationId xmlns:a16="http://schemas.microsoft.com/office/drawing/2014/main" id="{63FDD56D-95CF-8645-C5F5-549E46EB0FD6}"/>
              </a:ext>
            </a:extLst>
          </p:cNvPr>
          <p:cNvSpPr/>
          <p:nvPr/>
        </p:nvSpPr>
        <p:spPr>
          <a:xfrm rot="995570">
            <a:off x="2274710" y="4457700"/>
            <a:ext cx="1744840" cy="533399"/>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Files</a:t>
            </a:r>
          </a:p>
        </p:txBody>
      </p:sp>
      <p:sp>
        <p:nvSpPr>
          <p:cNvPr id="10" name="Arrow: Right 9">
            <a:extLst>
              <a:ext uri="{FF2B5EF4-FFF2-40B4-BE49-F238E27FC236}">
                <a16:creationId xmlns:a16="http://schemas.microsoft.com/office/drawing/2014/main" id="{F6EE02F2-F8CF-9FFB-53E6-6399C8E7AA06}"/>
              </a:ext>
            </a:extLst>
          </p:cNvPr>
          <p:cNvSpPr/>
          <p:nvPr/>
        </p:nvSpPr>
        <p:spPr>
          <a:xfrm rot="19623326">
            <a:off x="156430" y="4414835"/>
            <a:ext cx="1726821" cy="619125"/>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Fast-forward</a:t>
            </a:r>
          </a:p>
        </p:txBody>
      </p:sp>
      <p:pic>
        <p:nvPicPr>
          <p:cNvPr id="3076" name="Picture 4" descr="IconExperience » V-Collection » Rain Drops Icon">
            <a:extLst>
              <a:ext uri="{FF2B5EF4-FFF2-40B4-BE49-F238E27FC236}">
                <a16:creationId xmlns:a16="http://schemas.microsoft.com/office/drawing/2014/main" id="{B5724642-5792-D15B-4306-A566BED30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2312" y="5453728"/>
            <a:ext cx="942975"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3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0E0D-B6D2-3FC9-200C-04E816B9A9A2}"/>
              </a:ext>
            </a:extLst>
          </p:cNvPr>
          <p:cNvSpPr>
            <a:spLocks noGrp="1"/>
          </p:cNvSpPr>
          <p:nvPr>
            <p:ph type="title"/>
          </p:nvPr>
        </p:nvSpPr>
        <p:spPr>
          <a:xfrm>
            <a:off x="304800" y="260350"/>
            <a:ext cx="10515600" cy="1325563"/>
          </a:xfrm>
        </p:spPr>
        <p:txBody>
          <a:bodyPr>
            <a:normAutofit fontScale="90000"/>
          </a:bodyPr>
          <a:lstStyle/>
          <a:p>
            <a:pPr algn="ctr"/>
            <a:r>
              <a:rPr lang="en-US" sz="4400" b="1" kern="100" dirty="0">
                <a:solidFill>
                  <a:schemeClr val="tx1">
                    <a:lumMod val="95000"/>
                    <a:lumOff val="5000"/>
                  </a:schemeClr>
                </a:solidFill>
                <a:effectLst/>
                <a:latin typeface="Arial Black" panose="020B0A04020102020204" pitchFamily="34" charset="0"/>
                <a:ea typeface="DengXian Light" panose="02010600030101010101" pitchFamily="2" charset="-122"/>
                <a:cs typeface="Times New Roman" panose="02020603050405020304" pitchFamily="18" charset="0"/>
              </a:rPr>
              <a:t>NAVIGATING THE KULUMI </a:t>
            </a:r>
            <a:r>
              <a:rPr lang="en-US" sz="4400" b="1" kern="100" dirty="0">
                <a:solidFill>
                  <a:srgbClr val="FF0000"/>
                </a:solidFill>
                <a:effectLst/>
                <a:latin typeface="Arial Black" panose="020B0A04020102020204" pitchFamily="34" charset="0"/>
                <a:ea typeface="DengXian Light" panose="02010600030101010101" pitchFamily="2" charset="-122"/>
                <a:cs typeface="Times New Roman" panose="02020603050405020304" pitchFamily="18" charset="0"/>
              </a:rPr>
              <a:t>SHEEP</a:t>
            </a:r>
            <a:br>
              <a:rPr lang="en-US" sz="4400" b="1" kern="100" dirty="0">
                <a:solidFill>
                  <a:schemeClr val="tx1">
                    <a:lumMod val="95000"/>
                    <a:lumOff val="5000"/>
                  </a:schemeClr>
                </a:solidFill>
                <a:effectLst/>
                <a:latin typeface="Arial Black" panose="020B0A04020102020204" pitchFamily="34" charset="0"/>
                <a:ea typeface="DengXian Light" panose="02010600030101010101" pitchFamily="2" charset="-122"/>
                <a:cs typeface="Times New Roman" panose="02020603050405020304" pitchFamily="18" charset="0"/>
              </a:rPr>
            </a:br>
            <a:endParaRPr lang="en-US" dirty="0">
              <a:solidFill>
                <a:schemeClr val="tx1">
                  <a:lumMod val="95000"/>
                  <a:lumOff val="5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E0D6AB01-C5D6-7FB4-87CB-73045F3B0FFD}"/>
              </a:ext>
            </a:extLst>
          </p:cNvPr>
          <p:cNvSpPr>
            <a:spLocks noGrp="1"/>
          </p:cNvSpPr>
          <p:nvPr>
            <p:ph idx="1"/>
          </p:nvPr>
        </p:nvSpPr>
        <p:spPr>
          <a:xfrm>
            <a:off x="-247649" y="1431219"/>
            <a:ext cx="11971866" cy="5593645"/>
          </a:xfrm>
        </p:spPr>
        <p:txBody>
          <a:bodyPr>
            <a:normAutofit fontScale="92500" lnSpcReduction="20000"/>
          </a:bodyPr>
          <a:lstStyle/>
          <a:p>
            <a:pPr marL="914400" marR="0" lvl="1" indent="-457200">
              <a:lnSpc>
                <a:spcPct val="107000"/>
              </a:lnSpc>
              <a:spcBef>
                <a:spcPts val="0"/>
              </a:spcBef>
              <a:spcAft>
                <a:spcPts val="800"/>
              </a:spcAft>
              <a:buFont typeface="+mj-lt"/>
              <a:buAutoNum type="arabicPeriod"/>
            </a:pPr>
            <a:r>
              <a:rPr lang="en-US" sz="2000" kern="100" dirty="0">
                <a:effectLst/>
                <a:latin typeface="Abadi" panose="020B0604020104020204" pitchFamily="34" charset="0"/>
                <a:ea typeface="Calibri" panose="020F0502020204030204" pitchFamily="34" charset="0"/>
                <a:cs typeface="Times New Roman" panose="02020603050405020304" pitchFamily="18" charset="0"/>
              </a:rPr>
              <a:t>Long press on the nose to turn it on. The sheep will play for 5-8 hours.</a:t>
            </a:r>
          </a:p>
          <a:p>
            <a:pPr marL="914400" marR="0" lvl="1" indent="-457200">
              <a:lnSpc>
                <a:spcPct val="107000"/>
              </a:lnSpc>
              <a:spcBef>
                <a:spcPts val="0"/>
              </a:spcBef>
              <a:spcAft>
                <a:spcPts val="800"/>
              </a:spcAft>
              <a:buFont typeface="+mj-lt"/>
              <a:buAutoNum type="arabicPeriod"/>
            </a:pPr>
            <a:endParaRPr lang="en-US" sz="2000" kern="100" dirty="0">
              <a:effectLst/>
              <a:latin typeface="Abadi" panose="020B0604020104020204" pitchFamily="34" charset="0"/>
              <a:ea typeface="Calibri" panose="020F0502020204030204" pitchFamily="34" charset="0"/>
              <a:cs typeface="Times New Roman" panose="02020603050405020304" pitchFamily="18" charset="0"/>
            </a:endParaRPr>
          </a:p>
          <a:p>
            <a:pPr marL="914400" marR="0" lvl="1" indent="-457200">
              <a:lnSpc>
                <a:spcPct val="107000"/>
              </a:lnSpc>
              <a:spcBef>
                <a:spcPts val="0"/>
              </a:spcBef>
              <a:spcAft>
                <a:spcPts val="800"/>
              </a:spcAft>
              <a:buFont typeface="+mj-lt"/>
              <a:buAutoNum type="arabicPeriod"/>
            </a:pPr>
            <a:r>
              <a:rPr lang="en-US" sz="2000" kern="100" dirty="0">
                <a:effectLst/>
                <a:latin typeface="Abadi" panose="020B0604020104020204" pitchFamily="34" charset="0"/>
                <a:ea typeface="Calibri" panose="020F0502020204030204" pitchFamily="34" charset="0"/>
                <a:cs typeface="Times New Roman" panose="02020603050405020304" pitchFamily="18" charset="0"/>
              </a:rPr>
              <a:t>The </a:t>
            </a:r>
            <a:r>
              <a:rPr lang="en-US" sz="2000" b="1" kern="100" dirty="0">
                <a:effectLst/>
                <a:latin typeface="Abadi" panose="020B0604020104020204" pitchFamily="34" charset="0"/>
                <a:ea typeface="Calibri" panose="020F0502020204030204" pitchFamily="34" charset="0"/>
                <a:cs typeface="Times New Roman" panose="02020603050405020304" pitchFamily="18" charset="0"/>
              </a:rPr>
              <a:t>back feet of the Sheep are </a:t>
            </a:r>
            <a:r>
              <a:rPr lang="en-US" sz="2000" b="1" kern="100" dirty="0">
                <a:effectLst/>
                <a:highlight>
                  <a:srgbClr val="00FF00"/>
                </a:highlight>
                <a:latin typeface="Abadi" panose="020B0604020104020204" pitchFamily="34" charset="0"/>
                <a:ea typeface="Calibri" panose="020F0502020204030204" pitchFamily="34" charset="0"/>
                <a:cs typeface="Times New Roman" panose="02020603050405020304" pitchFamily="18" charset="0"/>
              </a:rPr>
              <a:t>Folders</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to navigate forward/reverse between the </a:t>
            </a:r>
            <a:r>
              <a:rPr lang="en-US" sz="2000" b="1" kern="100" dirty="0">
                <a:effectLst/>
                <a:highlight>
                  <a:srgbClr val="00FF00"/>
                </a:highlight>
                <a:latin typeface="Abadi" panose="020B0604020104020204" pitchFamily="34" charset="0"/>
                <a:ea typeface="Calibri" panose="020F0502020204030204" pitchFamily="34" charset="0"/>
                <a:cs typeface="Times New Roman" panose="02020603050405020304" pitchFamily="18" charset="0"/>
              </a:rPr>
              <a:t>books</a:t>
            </a:r>
            <a:r>
              <a:rPr lang="en-US" sz="2000" kern="100" dirty="0">
                <a:effectLst/>
                <a:highlight>
                  <a:srgbClr val="00FF00"/>
                </a:highlight>
                <a:latin typeface="Abadi" panose="020B0604020104020204" pitchFamily="34" charset="0"/>
                <a:ea typeface="Calibri" panose="020F0502020204030204" pitchFamily="34" charset="0"/>
                <a:cs typeface="Times New Roman" panose="02020603050405020304" pitchFamily="18" charset="0"/>
              </a:rPr>
              <a:t> of the Bible, </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or if you are in a Bible Story Set, then click them to navigate between the </a:t>
            </a:r>
            <a:r>
              <a:rPr lang="en-US" sz="2000" kern="100" dirty="0">
                <a:effectLst/>
                <a:highlight>
                  <a:srgbClr val="00FF00"/>
                </a:highlight>
                <a:latin typeface="Abadi" panose="020B0604020104020204" pitchFamily="34" charset="0"/>
                <a:ea typeface="Calibri" panose="020F0502020204030204" pitchFamily="34" charset="0"/>
                <a:cs typeface="Times New Roman" panose="02020603050405020304" pitchFamily="18" charset="0"/>
              </a:rPr>
              <a:t>sets of stories. </a:t>
            </a:r>
            <a:r>
              <a:rPr lang="en-US" sz="2000" kern="100" dirty="0">
                <a:latin typeface="Abadi" panose="020B0604020104020204" pitchFamily="34" charset="0"/>
                <a:ea typeface="Calibri" panose="020F0502020204030204" pitchFamily="34" charset="0"/>
                <a:cs typeface="Times New Roman" panose="02020603050405020304" pitchFamily="18" charset="0"/>
              </a:rPr>
              <a:t>Its l</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eft feet </a:t>
            </a:r>
            <a:r>
              <a:rPr lang="en-US" sz="2000" kern="100" dirty="0">
                <a:latin typeface="Abadi" panose="020B0604020104020204" pitchFamily="34" charset="0"/>
                <a:ea typeface="Calibri" panose="020F0502020204030204" pitchFamily="34" charset="0"/>
                <a:cs typeface="Times New Roman" panose="02020603050405020304" pitchFamily="18" charset="0"/>
              </a:rPr>
              <a:t>when facing you, click in reverse, right feet navigate forward. </a:t>
            </a:r>
            <a:r>
              <a:rPr lang="en-US" sz="2000" i="1" kern="100" dirty="0">
                <a:effectLst/>
                <a:latin typeface="Abadi" panose="020B0604020104020204" pitchFamily="34" charset="0"/>
                <a:ea typeface="Calibri" panose="020F0502020204030204" pitchFamily="34" charset="0"/>
                <a:cs typeface="Times New Roman" panose="02020603050405020304" pitchFamily="18" charset="0"/>
              </a:rPr>
              <a:t>Click the feet!</a:t>
            </a:r>
            <a:endParaRPr lang="en-US" sz="2000" kern="100" dirty="0">
              <a:effectLst/>
              <a:latin typeface="Abadi" panose="020B0604020104020204" pitchFamily="34" charset="0"/>
              <a:ea typeface="Calibri" panose="020F0502020204030204" pitchFamily="34" charset="0"/>
              <a:cs typeface="Times New Roman" panose="02020603050405020304" pitchFamily="18" charset="0"/>
            </a:endParaRPr>
          </a:p>
          <a:p>
            <a:pPr marL="914400" marR="0" lvl="1" indent="-457200">
              <a:lnSpc>
                <a:spcPct val="107000"/>
              </a:lnSpc>
              <a:spcBef>
                <a:spcPts val="0"/>
              </a:spcBef>
              <a:spcAft>
                <a:spcPts val="800"/>
              </a:spcAft>
              <a:buFont typeface="+mj-lt"/>
              <a:buAutoNum type="arabicPeriod"/>
            </a:pPr>
            <a:r>
              <a:rPr lang="en-US" sz="2000" kern="100" dirty="0">
                <a:effectLst/>
                <a:latin typeface="Abadi" panose="020B0604020104020204" pitchFamily="34" charset="0"/>
                <a:ea typeface="Calibri" panose="020F0502020204030204" pitchFamily="34" charset="0"/>
                <a:cs typeface="Times New Roman" panose="02020603050405020304" pitchFamily="18" charset="0"/>
              </a:rPr>
              <a:t>The </a:t>
            </a:r>
            <a:r>
              <a:rPr lang="en-US" sz="2000" b="1" kern="100" dirty="0">
                <a:effectLst/>
                <a:latin typeface="Abadi" panose="020B0604020104020204" pitchFamily="34" charset="0"/>
                <a:ea typeface="Calibri" panose="020F0502020204030204" pitchFamily="34" charset="0"/>
                <a:cs typeface="Times New Roman" panose="02020603050405020304" pitchFamily="18" charset="0"/>
              </a:rPr>
              <a:t>front feet are </a:t>
            </a:r>
            <a:r>
              <a:rPr lang="en-US" sz="2000" b="1" kern="100" dirty="0">
                <a:effectLst/>
                <a:highlight>
                  <a:srgbClr val="00FFFF"/>
                </a:highlight>
                <a:latin typeface="Abadi" panose="020B0604020104020204" pitchFamily="34" charset="0"/>
                <a:ea typeface="Calibri" panose="020F0502020204030204" pitchFamily="34" charset="0"/>
                <a:cs typeface="Times New Roman" panose="02020603050405020304" pitchFamily="18" charset="0"/>
              </a:rPr>
              <a:t>Files</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where you navigate the </a:t>
            </a:r>
            <a:r>
              <a:rPr lang="en-US" sz="2000" b="1" kern="100" dirty="0">
                <a:effectLst/>
                <a:highlight>
                  <a:srgbClr val="00FFFF"/>
                </a:highlight>
                <a:latin typeface="Abadi" panose="020B0604020104020204" pitchFamily="34" charset="0"/>
                <a:ea typeface="Calibri" panose="020F0502020204030204" pitchFamily="34" charset="0"/>
                <a:cs typeface="Times New Roman" panose="02020603050405020304" pitchFamily="18" charset="0"/>
              </a:rPr>
              <a:t>chapters</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of the Bible book or </a:t>
            </a:r>
            <a:r>
              <a:rPr lang="en-US" sz="2000" b="1" kern="100" dirty="0">
                <a:effectLst/>
                <a:highlight>
                  <a:srgbClr val="00FFFF"/>
                </a:highlight>
                <a:latin typeface="Abadi" panose="020B0604020104020204" pitchFamily="34" charset="0"/>
                <a:ea typeface="Calibri" panose="020F0502020204030204" pitchFamily="34" charset="0"/>
                <a:cs typeface="Times New Roman" panose="02020603050405020304" pitchFamily="18" charset="0"/>
              </a:rPr>
              <a:t>individual stories</a:t>
            </a:r>
            <a:r>
              <a:rPr lang="en-US" sz="2000" kern="100" dirty="0">
                <a:effectLst/>
                <a:highlight>
                  <a:srgbClr val="00FFFF"/>
                </a:highlight>
                <a:latin typeface="Abadi" panose="020B0604020104020204" pitchFamily="34" charset="0"/>
                <a:ea typeface="Calibri" panose="020F0502020204030204" pitchFamily="34" charset="0"/>
                <a:cs typeface="Times New Roman" panose="02020603050405020304" pitchFamily="18" charset="0"/>
              </a:rPr>
              <a:t> </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of the Bible Story Set that you are in. </a:t>
            </a:r>
            <a:r>
              <a:rPr lang="en-US" sz="1700" kern="100" dirty="0">
                <a:effectLst/>
                <a:latin typeface="Abadi" panose="020B0604020104020204" pitchFamily="34" charset="0"/>
                <a:ea typeface="Calibri" panose="020F0502020204030204" pitchFamily="34" charset="0"/>
                <a:cs typeface="Times New Roman" panose="02020603050405020304" pitchFamily="18" charset="0"/>
              </a:rPr>
              <a:t>(These stories are not listed on your ‘Content’ paper, but if you attach your green cord to the device and to your laptop, you can double-click on any folder and see what stories they contain.)</a:t>
            </a:r>
          </a:p>
          <a:p>
            <a:pPr marL="914400" marR="0" lvl="1" indent="-457200">
              <a:lnSpc>
                <a:spcPct val="107000"/>
              </a:lnSpc>
              <a:spcBef>
                <a:spcPts val="0"/>
              </a:spcBef>
              <a:spcAft>
                <a:spcPts val="800"/>
              </a:spcAft>
              <a:buFont typeface="+mj-lt"/>
              <a:buAutoNum type="arabicPeriod"/>
            </a:pPr>
            <a:r>
              <a:rPr lang="en-US" sz="2000" kern="100" dirty="0">
                <a:effectLst/>
                <a:latin typeface="Abadi" panose="020B0604020104020204" pitchFamily="34" charset="0"/>
                <a:ea typeface="Calibri" panose="020F0502020204030204" pitchFamily="34" charset="0"/>
                <a:cs typeface="Times New Roman" panose="02020603050405020304" pitchFamily="18" charset="0"/>
              </a:rPr>
              <a:t>If you long-press </a:t>
            </a:r>
            <a:r>
              <a:rPr lang="en-US" sz="2000" kern="100" dirty="0">
                <a:latin typeface="Abadi" panose="020B0604020104020204" pitchFamily="34" charset="0"/>
                <a:cs typeface="Times New Roman" panose="02020603050405020304" pitchFamily="18" charset="0"/>
              </a:rPr>
              <a:t>on either of the front feet, the </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volume </a:t>
            </a:r>
            <a:r>
              <a:rPr lang="en-US" sz="2000" b="1" kern="100" dirty="0">
                <a:effectLst/>
                <a:latin typeface="Abadi" panose="020B0604020104020204" pitchFamily="34" charset="0"/>
                <a:ea typeface="Calibri" panose="020F0502020204030204" pitchFamily="34" charset="0"/>
                <a:cs typeface="Times New Roman" panose="02020603050405020304" pitchFamily="18" charset="0"/>
              </a:rPr>
              <a:t>will increase</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If you long-press </a:t>
            </a:r>
            <a:r>
              <a:rPr lang="en-US" sz="2000" kern="100" dirty="0">
                <a:latin typeface="Abadi" panose="020B0604020104020204" pitchFamily="34" charset="0"/>
                <a:cs typeface="Times New Roman" panose="02020603050405020304" pitchFamily="18" charset="0"/>
              </a:rPr>
              <a:t>on either of the </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back feet, </a:t>
            </a:r>
            <a:r>
              <a:rPr lang="en-US" sz="2000" kern="100" dirty="0">
                <a:latin typeface="Abadi" panose="020B0604020104020204" pitchFamily="34" charset="0"/>
                <a:cs typeface="Times New Roman" panose="02020603050405020304" pitchFamily="18" charset="0"/>
              </a:rPr>
              <a:t>the volume </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will </a:t>
            </a:r>
            <a:r>
              <a:rPr lang="en-US" sz="2000" b="1" kern="100" dirty="0">
                <a:effectLst/>
                <a:latin typeface="Abadi" panose="020B0604020104020204" pitchFamily="34" charset="0"/>
                <a:ea typeface="Calibri" panose="020F0502020204030204" pitchFamily="34" charset="0"/>
                <a:cs typeface="Times New Roman" panose="02020603050405020304" pitchFamily="18" charset="0"/>
              </a:rPr>
              <a:t>decrease</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a:t>
            </a:r>
          </a:p>
          <a:p>
            <a:pPr marL="914400" marR="0" lvl="1" indent="-457200">
              <a:lnSpc>
                <a:spcPct val="107000"/>
              </a:lnSpc>
              <a:spcBef>
                <a:spcPts val="0"/>
              </a:spcBef>
              <a:spcAft>
                <a:spcPts val="800"/>
              </a:spcAft>
              <a:buFont typeface="+mj-lt"/>
              <a:buAutoNum type="arabicPeriod"/>
            </a:pPr>
            <a:r>
              <a:rPr lang="en-US" sz="2000" kern="100" dirty="0">
                <a:effectLst/>
                <a:latin typeface="Abadi" panose="020B0604020104020204" pitchFamily="34" charset="0"/>
                <a:ea typeface="Calibri" panose="020F0502020204030204" pitchFamily="34" charset="0"/>
                <a:cs typeface="Times New Roman" panose="02020603050405020304" pitchFamily="18" charset="0"/>
              </a:rPr>
              <a:t>The sheep is </a:t>
            </a:r>
            <a:r>
              <a:rPr lang="en-US" sz="2000" b="1" kern="100" dirty="0">
                <a:effectLst/>
                <a:latin typeface="Abadi" panose="020B0604020104020204" pitchFamily="34" charset="0"/>
                <a:ea typeface="Calibri" panose="020F0502020204030204" pitchFamily="34" charset="0"/>
                <a:cs typeface="Times New Roman" panose="02020603050405020304" pitchFamily="18" charset="0"/>
              </a:rPr>
              <a:t>washable</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Open the zipper and gently </a:t>
            </a:r>
            <a:r>
              <a:rPr lang="en-US" sz="2000" kern="100" dirty="0">
                <a:latin typeface="Abadi" panose="020B0604020104020204" pitchFamily="34" charset="0"/>
                <a:cs typeface="Times New Roman" panose="02020603050405020304" pitchFamily="18" charset="0"/>
              </a:rPr>
              <a:t>detach</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the battery from the wires. You can now wash the sheep in the washing machine including the wires, but do not get the battery wet. Allow the sheep to dry thoroughly before re-attaching.</a:t>
            </a:r>
          </a:p>
          <a:p>
            <a:pPr marL="914400" marR="0" lvl="1" indent="-457200">
              <a:lnSpc>
                <a:spcPct val="107000"/>
              </a:lnSpc>
              <a:spcBef>
                <a:spcPts val="0"/>
              </a:spcBef>
              <a:spcAft>
                <a:spcPts val="800"/>
              </a:spcAft>
              <a:buFont typeface="+mj-lt"/>
              <a:buAutoNum type="arabicPeriod"/>
            </a:pPr>
            <a:r>
              <a:rPr lang="en-US" sz="2000" kern="100" dirty="0">
                <a:effectLst/>
                <a:latin typeface="Abadi" panose="020B0604020104020204" pitchFamily="34" charset="0"/>
                <a:ea typeface="Calibri" panose="020F0502020204030204" pitchFamily="34" charset="0"/>
                <a:cs typeface="Times New Roman" panose="02020603050405020304" pitchFamily="18" charset="0"/>
              </a:rPr>
              <a:t>After half an hour of inactivity, the sheep will </a:t>
            </a:r>
            <a:r>
              <a:rPr lang="en-US" sz="2000" b="1" kern="100" dirty="0">
                <a:effectLst/>
                <a:latin typeface="Abadi" panose="020B0604020104020204" pitchFamily="34" charset="0"/>
                <a:ea typeface="Calibri" panose="020F0502020204030204" pitchFamily="34" charset="0"/>
                <a:cs typeface="Times New Roman" panose="02020603050405020304" pitchFamily="18" charset="0"/>
              </a:rPr>
              <a:t>turn off automatically</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a:t>
            </a:r>
          </a:p>
          <a:p>
            <a:pPr marL="914400" marR="0" lvl="1" indent="-457200">
              <a:lnSpc>
                <a:spcPct val="107000"/>
              </a:lnSpc>
              <a:spcBef>
                <a:spcPts val="0"/>
              </a:spcBef>
              <a:spcAft>
                <a:spcPts val="800"/>
              </a:spcAft>
              <a:buFont typeface="+mj-lt"/>
              <a:buAutoNum type="arabicPeriod"/>
            </a:pPr>
            <a:r>
              <a:rPr lang="en-US" sz="2000" kern="100" dirty="0">
                <a:effectLst/>
                <a:latin typeface="Abadi" panose="020B0604020104020204" pitchFamily="34" charset="0"/>
                <a:ea typeface="Calibri" panose="020F0502020204030204" pitchFamily="34" charset="0"/>
                <a:cs typeface="Times New Roman" panose="02020603050405020304" pitchFamily="18" charset="0"/>
              </a:rPr>
              <a:t>A short click of the on/off button of the Sheep’s nose will make it </a:t>
            </a:r>
            <a:r>
              <a:rPr lang="en-US" sz="2000" b="1" kern="100" dirty="0">
                <a:effectLst/>
                <a:latin typeface="Abadi" panose="020B0604020104020204" pitchFamily="34" charset="0"/>
                <a:ea typeface="Calibri" panose="020F0502020204030204" pitchFamily="34" charset="0"/>
                <a:cs typeface="Times New Roman" panose="02020603050405020304" pitchFamily="18" charset="0"/>
              </a:rPr>
              <a:t>blink and pause </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your device. </a:t>
            </a:r>
            <a:r>
              <a:rPr lang="en-US" sz="2000" kern="100" dirty="0">
                <a:latin typeface="Abadi" panose="020B0604020104020204" pitchFamily="34" charset="0"/>
                <a:cs typeface="Times New Roman" panose="02020603050405020304" pitchFamily="18" charset="0"/>
              </a:rPr>
              <a:t>Short click to un-pause. </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Long press for on/off.</a:t>
            </a:r>
          </a:p>
          <a:p>
            <a:pPr marL="914400" marR="0" lvl="1" indent="-457200">
              <a:lnSpc>
                <a:spcPct val="107000"/>
              </a:lnSpc>
              <a:spcBef>
                <a:spcPts val="0"/>
              </a:spcBef>
              <a:spcAft>
                <a:spcPts val="800"/>
              </a:spcAft>
              <a:buFont typeface="+mj-lt"/>
              <a:buAutoNum type="arabicPeriod"/>
            </a:pPr>
            <a:r>
              <a:rPr lang="en-US" sz="2200" kern="100" dirty="0">
                <a:latin typeface="Abadi" panose="020B0604020104020204" pitchFamily="34" charset="0"/>
                <a:ea typeface="Calibri" panose="020F0502020204030204" pitchFamily="34" charset="0"/>
                <a:cs typeface="Times New Roman" panose="02020603050405020304" pitchFamily="18" charset="0"/>
              </a:rPr>
              <a:t>Because there are less navigation tools on a Sheep (only 4 feet vs. 6 buttons), it is recommended to </a:t>
            </a:r>
            <a:r>
              <a:rPr lang="en-US" sz="1900" kern="100" dirty="0">
                <a:latin typeface="Abadi" panose="020B0604020104020204" pitchFamily="34" charset="0"/>
                <a:ea typeface="Calibri" panose="020F0502020204030204" pitchFamily="34" charset="0"/>
                <a:cs typeface="Times New Roman" panose="02020603050405020304" pitchFamily="18" charset="0"/>
              </a:rPr>
              <a:t>keep the Sheep to </a:t>
            </a:r>
            <a:r>
              <a:rPr lang="en-US" sz="1900" b="1" kern="100" dirty="0">
                <a:latin typeface="Abadi" panose="020B0604020104020204" pitchFamily="34" charset="0"/>
                <a:ea typeface="Calibri" panose="020F0502020204030204" pitchFamily="34" charset="0"/>
                <a:cs typeface="Times New Roman" panose="02020603050405020304" pitchFamily="18" charset="0"/>
              </a:rPr>
              <a:t>just one language</a:t>
            </a:r>
            <a:r>
              <a:rPr lang="en-US" sz="1900" kern="100" dirty="0">
                <a:latin typeface="Abadi" panose="020B0604020104020204" pitchFamily="34" charset="0"/>
                <a:ea typeface="Calibri" panose="020F0502020204030204" pitchFamily="34" charset="0"/>
                <a:cs typeface="Times New Roman" panose="02020603050405020304" pitchFamily="18" charset="0"/>
              </a:rPr>
              <a:t>, </a:t>
            </a:r>
            <a:r>
              <a:rPr lang="en-US" sz="2200" kern="100" dirty="0">
                <a:latin typeface="Abadi" panose="020B0604020104020204" pitchFamily="34" charset="0"/>
                <a:cs typeface="Times New Roman" panose="02020603050405020304" pitchFamily="18" charset="0"/>
              </a:rPr>
              <a:t>as there are no ‘Root’ folders in it.</a:t>
            </a:r>
          </a:p>
          <a:p>
            <a:pPr marL="514350" indent="-514350">
              <a:buFont typeface="+mj-lt"/>
              <a:buAutoNum type="arabicPeriod"/>
            </a:pPr>
            <a:endParaRPr lang="en-US" sz="4800" dirty="0">
              <a:latin typeface="Arial Black" panose="020B0A04020102020204" pitchFamily="34" charset="0"/>
            </a:endParaRPr>
          </a:p>
        </p:txBody>
      </p:sp>
      <p:pic>
        <p:nvPicPr>
          <p:cNvPr id="5" name="Picture 4">
            <a:extLst>
              <a:ext uri="{FF2B5EF4-FFF2-40B4-BE49-F238E27FC236}">
                <a16:creationId xmlns:a16="http://schemas.microsoft.com/office/drawing/2014/main" id="{D66D01DC-7D96-11F5-F16D-C20E97FD4BD7}"/>
              </a:ext>
            </a:extLst>
          </p:cNvPr>
          <p:cNvPicPr>
            <a:picLocks noChangeAspect="1"/>
          </p:cNvPicPr>
          <p:nvPr/>
        </p:nvPicPr>
        <p:blipFill>
          <a:blip r:embed="rId2"/>
          <a:stretch>
            <a:fillRect/>
          </a:stretch>
        </p:blipFill>
        <p:spPr>
          <a:xfrm flipH="1">
            <a:off x="10471040" y="98425"/>
            <a:ext cx="1653227" cy="1684128"/>
          </a:xfrm>
          <a:prstGeom prst="rect">
            <a:avLst/>
          </a:prstGeom>
        </p:spPr>
      </p:pic>
    </p:spTree>
    <p:extLst>
      <p:ext uri="{BB962C8B-B14F-4D97-AF65-F5344CB8AC3E}">
        <p14:creationId xmlns:p14="http://schemas.microsoft.com/office/powerpoint/2010/main" val="287814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BA350-6141-BD7F-4A07-9DD50501A956}"/>
              </a:ext>
            </a:extLst>
          </p:cNvPr>
          <p:cNvSpPr>
            <a:spLocks noGrp="1"/>
          </p:cNvSpPr>
          <p:nvPr>
            <p:ph type="title"/>
          </p:nvPr>
        </p:nvSpPr>
        <p:spPr>
          <a:xfrm>
            <a:off x="293511" y="365125"/>
            <a:ext cx="11060289" cy="1325563"/>
          </a:xfrm>
        </p:spPr>
        <p:txBody>
          <a:bodyPr>
            <a:normAutofit/>
          </a:bodyPr>
          <a:lstStyle/>
          <a:p>
            <a:pPr algn="ctr"/>
            <a:r>
              <a:rPr lang="en-US" sz="4400" b="1" kern="100" dirty="0">
                <a:solidFill>
                  <a:schemeClr val="tx1">
                    <a:lumMod val="95000"/>
                    <a:lumOff val="5000"/>
                  </a:schemeClr>
                </a:solidFill>
                <a:effectLst/>
                <a:latin typeface="Arial Black" panose="020B0A04020102020204" pitchFamily="34" charset="0"/>
                <a:ea typeface="DengXian Light" panose="02010600030101010101" pitchFamily="2" charset="-122"/>
                <a:cs typeface="Times New Roman" panose="02020603050405020304" pitchFamily="18" charset="0"/>
              </a:rPr>
              <a:t>NAVIGATING THE KULUMI </a:t>
            </a:r>
            <a:r>
              <a:rPr lang="en-US" b="1" kern="100" dirty="0">
                <a:solidFill>
                  <a:srgbClr val="FF0000"/>
                </a:solidFill>
                <a:latin typeface="Arial Black" panose="020B0A04020102020204" pitchFamily="34" charset="0"/>
                <a:ea typeface="DengXian Light" panose="02010600030101010101" pitchFamily="2" charset="-122"/>
                <a:cs typeface="Times New Roman" panose="02020603050405020304" pitchFamily="18" charset="0"/>
              </a:rPr>
              <a:t>MINI</a:t>
            </a:r>
            <a:br>
              <a:rPr lang="en-US" sz="4400" b="1" kern="100" dirty="0">
                <a:solidFill>
                  <a:schemeClr val="tx1">
                    <a:lumMod val="95000"/>
                    <a:lumOff val="5000"/>
                  </a:schemeClr>
                </a:solidFill>
                <a:effectLst/>
                <a:latin typeface="Arial Black" panose="020B0A04020102020204" pitchFamily="34" charset="0"/>
                <a:ea typeface="DengXian Light" panose="02010600030101010101" pitchFamily="2" charset="-122"/>
                <a:cs typeface="Times New Roman" panose="02020603050405020304" pitchFamily="18" charset="0"/>
              </a:rPr>
            </a:br>
            <a:endParaRPr lang="en-US" dirty="0">
              <a:solidFill>
                <a:schemeClr val="tx1">
                  <a:lumMod val="95000"/>
                  <a:lumOff val="5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9630B2E4-6BA4-1516-E203-DBD0886B33FA}"/>
              </a:ext>
            </a:extLst>
          </p:cNvPr>
          <p:cNvSpPr>
            <a:spLocks noGrp="1"/>
          </p:cNvSpPr>
          <p:nvPr>
            <p:ph idx="1"/>
          </p:nvPr>
        </p:nvSpPr>
        <p:spPr>
          <a:xfrm>
            <a:off x="4246385" y="1104900"/>
            <a:ext cx="7817247" cy="5610225"/>
          </a:xfrm>
        </p:spPr>
        <p:txBody>
          <a:bodyPr>
            <a:normAutofit fontScale="92500" lnSpcReduction="20000"/>
          </a:bodyPr>
          <a:lstStyle/>
          <a:p>
            <a:pPr marL="742950" marR="0" lvl="1" indent="-285750">
              <a:lnSpc>
                <a:spcPct val="107000"/>
              </a:lnSpc>
              <a:spcBef>
                <a:spcPts val="0"/>
              </a:spcBef>
              <a:spcAft>
                <a:spcPts val="800"/>
              </a:spcAft>
              <a:buFont typeface="+mj-lt"/>
              <a:buAutoNum type="arabicPeriod"/>
            </a:pPr>
            <a:r>
              <a:rPr lang="en-US" sz="2000" kern="100" dirty="0">
                <a:effectLst/>
                <a:latin typeface="Abadi" panose="020B0604020104020204" pitchFamily="34" charset="0"/>
                <a:ea typeface="Calibri" panose="020F0502020204030204" pitchFamily="34" charset="0"/>
                <a:cs typeface="Times New Roman" panose="02020603050405020304" pitchFamily="18" charset="0"/>
              </a:rPr>
              <a:t>Long press on/off button. Light comes on.</a:t>
            </a:r>
          </a:p>
          <a:p>
            <a:pPr marL="742950" marR="0" lvl="1" indent="-285750">
              <a:lnSpc>
                <a:spcPct val="107000"/>
              </a:lnSpc>
              <a:spcBef>
                <a:spcPts val="0"/>
              </a:spcBef>
              <a:spcAft>
                <a:spcPts val="800"/>
              </a:spcAft>
              <a:buFont typeface="+mj-lt"/>
              <a:buAutoNum type="arabicPeriod"/>
            </a:pPr>
            <a:r>
              <a:rPr lang="en-US" sz="2000" kern="100" dirty="0">
                <a:effectLst/>
                <a:highlight>
                  <a:srgbClr val="FFFF00"/>
                </a:highlight>
                <a:latin typeface="Abadi" panose="020B0604020104020204" pitchFamily="34" charset="0"/>
                <a:ea typeface="Calibri" panose="020F0502020204030204" pitchFamily="34" charset="0"/>
                <a:cs typeface="Times New Roman" panose="02020603050405020304" pitchFamily="18" charset="0"/>
              </a:rPr>
              <a:t>Top row </a:t>
            </a:r>
            <a:r>
              <a:rPr lang="en-US" sz="1800" kern="100" dirty="0">
                <a:latin typeface="Abadi" panose="020B0604020104020204" pitchFamily="34" charset="0"/>
                <a:cs typeface="Times New Roman" panose="02020603050405020304" pitchFamily="18" charset="0"/>
              </a:rPr>
              <a:t>contains the </a:t>
            </a:r>
            <a:r>
              <a:rPr lang="en-US" sz="2000" b="1" kern="100" dirty="0">
                <a:effectLst/>
                <a:highlight>
                  <a:srgbClr val="FFFF00"/>
                </a:highlight>
                <a:latin typeface="Abadi" panose="020B0604020104020204" pitchFamily="34" charset="0"/>
                <a:ea typeface="Calibri" panose="020F0502020204030204" pitchFamily="34" charset="0"/>
                <a:cs typeface="Times New Roman" panose="02020603050405020304" pitchFamily="18" charset="0"/>
              </a:rPr>
              <a:t>Root Folders</a:t>
            </a:r>
            <a:r>
              <a:rPr lang="en-US" sz="2000" kern="100" dirty="0">
                <a:effectLst/>
                <a:highlight>
                  <a:srgbClr val="FFFF00"/>
                </a:highlight>
                <a:latin typeface="Abadi" panose="020B0604020104020204" pitchFamily="34" charset="0"/>
                <a:ea typeface="Calibri" panose="020F0502020204030204" pitchFamily="34" charset="0"/>
                <a:cs typeface="Times New Roman" panose="02020603050405020304" pitchFamily="18" charset="0"/>
              </a:rPr>
              <a:t> </a:t>
            </a:r>
            <a:r>
              <a:rPr lang="en-US" sz="1800" kern="100" dirty="0">
                <a:latin typeface="Abadi" panose="020B0604020104020204" pitchFamily="34" charset="0"/>
                <a:cs typeface="Times New Roman" panose="02020603050405020304" pitchFamily="18" charset="0"/>
              </a:rPr>
              <a:t>where you navigate between </a:t>
            </a:r>
            <a:r>
              <a:rPr lang="en-US" sz="2000" kern="100" dirty="0">
                <a:effectLst/>
                <a:highlight>
                  <a:srgbClr val="FFFF00"/>
                </a:highlight>
                <a:latin typeface="Abadi" panose="020B0604020104020204" pitchFamily="34" charset="0"/>
                <a:ea typeface="Calibri" panose="020F0502020204030204" pitchFamily="34" charset="0"/>
                <a:cs typeface="Times New Roman" panose="02020603050405020304" pitchFamily="18" charset="0"/>
              </a:rPr>
              <a:t>languages/testaments/Bible stories</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a:t>
            </a:r>
            <a:r>
              <a:rPr lang="en-US" sz="1800" kern="100" dirty="0">
                <a:latin typeface="Abadi" panose="020B0604020104020204" pitchFamily="34" charset="0"/>
                <a:cs typeface="Times New Roman" panose="02020603050405020304" pitchFamily="18" charset="0"/>
              </a:rPr>
              <a:t>pressing the forward/reverse buttons. </a:t>
            </a:r>
          </a:p>
          <a:p>
            <a:pPr marL="742950" marR="0" lvl="1" indent="-285750">
              <a:lnSpc>
                <a:spcPct val="107000"/>
              </a:lnSpc>
              <a:spcBef>
                <a:spcPts val="0"/>
              </a:spcBef>
              <a:spcAft>
                <a:spcPts val="800"/>
              </a:spcAft>
              <a:buFont typeface="+mj-lt"/>
              <a:buAutoNum type="arabicPeriod"/>
            </a:pPr>
            <a:r>
              <a:rPr lang="en-US" sz="2000" kern="100" dirty="0">
                <a:effectLst/>
                <a:highlight>
                  <a:srgbClr val="00FF00"/>
                </a:highlight>
                <a:latin typeface="Abadi" panose="020B0604020104020204" pitchFamily="34" charset="0"/>
                <a:ea typeface="Calibri" panose="020F0502020204030204" pitchFamily="34" charset="0"/>
                <a:cs typeface="Times New Roman" panose="02020603050405020304" pitchFamily="18" charset="0"/>
              </a:rPr>
              <a:t>Middle row </a:t>
            </a:r>
            <a:r>
              <a:rPr lang="en-US" sz="1800" kern="100" dirty="0">
                <a:latin typeface="Abadi" panose="020B0604020104020204" pitchFamily="34" charset="0"/>
                <a:cs typeface="Times New Roman" panose="02020603050405020304" pitchFamily="18" charset="0"/>
              </a:rPr>
              <a:t>contains the </a:t>
            </a:r>
            <a:r>
              <a:rPr lang="en-US" sz="2000" b="1" kern="100" dirty="0">
                <a:effectLst/>
                <a:highlight>
                  <a:srgbClr val="00FF00"/>
                </a:highlight>
                <a:latin typeface="Abadi" panose="020B0604020104020204" pitchFamily="34" charset="0"/>
                <a:ea typeface="Calibri" panose="020F0502020204030204" pitchFamily="34" charset="0"/>
                <a:cs typeface="Times New Roman" panose="02020603050405020304" pitchFamily="18" charset="0"/>
              </a:rPr>
              <a:t>Sub-Folders</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a:t>
            </a:r>
            <a:r>
              <a:rPr lang="en-US" sz="1800" kern="100" dirty="0">
                <a:latin typeface="Abadi" panose="020B0604020104020204" pitchFamily="34" charset="0"/>
                <a:cs typeface="Times New Roman" panose="02020603050405020304" pitchFamily="18" charset="0"/>
              </a:rPr>
              <a:t>where you navigate between the</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a:t>
            </a:r>
            <a:r>
              <a:rPr lang="en-US" sz="2000" kern="100" dirty="0">
                <a:effectLst/>
                <a:highlight>
                  <a:srgbClr val="00FF00"/>
                </a:highlight>
                <a:latin typeface="Abadi" panose="020B0604020104020204" pitchFamily="34" charset="0"/>
                <a:ea typeface="Calibri" panose="020F0502020204030204" pitchFamily="34" charset="0"/>
                <a:cs typeface="Times New Roman" panose="02020603050405020304" pitchFamily="18" charset="0"/>
              </a:rPr>
              <a:t>books of the Bible</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a:t>
            </a:r>
            <a:r>
              <a:rPr lang="en-US" sz="1800" kern="100" dirty="0">
                <a:latin typeface="Abadi" panose="020B0604020104020204" pitchFamily="34" charset="0"/>
                <a:cs typeface="Times New Roman" panose="02020603050405020304" pitchFamily="18" charset="0"/>
              </a:rPr>
              <a:t>or if you are in a Bible Story Root Folder, then you navigate between the </a:t>
            </a:r>
            <a:r>
              <a:rPr lang="en-US" sz="2000" kern="100" dirty="0">
                <a:effectLst/>
                <a:highlight>
                  <a:srgbClr val="00FF00"/>
                </a:highlight>
                <a:latin typeface="Abadi" panose="020B0604020104020204" pitchFamily="34" charset="0"/>
                <a:ea typeface="Calibri" panose="020F0502020204030204" pitchFamily="34" charset="0"/>
                <a:cs typeface="Times New Roman" panose="02020603050405020304" pitchFamily="18" charset="0"/>
              </a:rPr>
              <a:t>sets of stories </a:t>
            </a:r>
            <a:r>
              <a:rPr lang="en-US" sz="1800" kern="100" dirty="0">
                <a:latin typeface="Abadi" panose="020B0604020104020204" pitchFamily="34" charset="0"/>
                <a:cs typeface="Times New Roman" panose="02020603050405020304" pitchFamily="18" charset="0"/>
              </a:rPr>
              <a:t>in that same language. </a:t>
            </a:r>
            <a:r>
              <a:rPr lang="en-US" sz="1800" kern="100" dirty="0">
                <a:effectLst/>
                <a:latin typeface="Abadi" panose="020B0604020104020204" pitchFamily="34" charset="0"/>
                <a:ea typeface="Calibri" panose="020F0502020204030204" pitchFamily="34" charset="0"/>
                <a:cs typeface="Times New Roman" panose="02020603050405020304" pitchFamily="18" charset="0"/>
              </a:rPr>
              <a:t>(If you attach your green cord to the device and to your laptop, you can click on any root folder and see what it contains in its sub-folder.) </a:t>
            </a:r>
            <a:r>
              <a:rPr lang="en-US" sz="2000" kern="100" dirty="0">
                <a:solidFill>
                  <a:schemeClr val="bg1"/>
                </a:solidFill>
                <a:highlight>
                  <a:srgbClr val="800080"/>
                </a:highlight>
                <a:latin typeface="Abadi" panose="020B0604020104020204" pitchFamily="34" charset="0"/>
                <a:cs typeface="Times New Roman" panose="02020603050405020304" pitchFamily="18" charset="0"/>
              </a:rPr>
              <a:t>Middle Arrows </a:t>
            </a:r>
            <a:r>
              <a:rPr lang="en-US" sz="1800" kern="100" dirty="0">
                <a:solidFill>
                  <a:schemeClr val="bg1"/>
                </a:solidFill>
                <a:highlight>
                  <a:srgbClr val="800080"/>
                </a:highlight>
                <a:latin typeface="Abadi" panose="020B0604020104020204" pitchFamily="34" charset="0"/>
                <a:cs typeface="Times New Roman" panose="02020603050405020304" pitchFamily="18" charset="0"/>
              </a:rPr>
              <a:t> </a:t>
            </a:r>
            <a:r>
              <a:rPr lang="en-US" sz="1800" kern="100" dirty="0">
                <a:effectLst/>
                <a:latin typeface="Abadi" panose="020B0604020104020204" pitchFamily="34" charset="0"/>
                <a:ea typeface="Calibri" panose="020F0502020204030204" pitchFamily="34" charset="0"/>
                <a:cs typeface="Times New Roman" panose="02020603050405020304" pitchFamily="18" charset="0"/>
              </a:rPr>
              <a:t> when used in radio mode will search for FM radio channels. (Antenna enclosed in box. Connect to </a:t>
            </a:r>
            <a:r>
              <a:rPr lang="en-US" sz="1800" kern="100" dirty="0">
                <a:solidFill>
                  <a:srgbClr val="FF0000"/>
                </a:solidFill>
                <a:effectLst/>
                <a:latin typeface="Abadi" panose="020B0604020104020204" pitchFamily="34" charset="0"/>
                <a:ea typeface="Calibri" panose="020F0502020204030204" pitchFamily="34" charset="0"/>
                <a:cs typeface="Times New Roman" panose="02020603050405020304" pitchFamily="18" charset="0"/>
              </a:rPr>
              <a:t>red</a:t>
            </a:r>
            <a:r>
              <a:rPr lang="en-US" sz="1800" kern="100" dirty="0">
                <a:effectLst/>
                <a:latin typeface="Abadi" panose="020B0604020104020204" pitchFamily="34" charset="0"/>
                <a:ea typeface="Calibri" panose="020F0502020204030204" pitchFamily="34" charset="0"/>
                <a:cs typeface="Times New Roman" panose="02020603050405020304" pitchFamily="18" charset="0"/>
              </a:rPr>
              <a:t> side port as a speaker.)</a:t>
            </a:r>
          </a:p>
          <a:p>
            <a:pPr marL="742950" marR="0" lvl="1" indent="-285750">
              <a:lnSpc>
                <a:spcPct val="107000"/>
              </a:lnSpc>
              <a:spcBef>
                <a:spcPts val="0"/>
              </a:spcBef>
              <a:spcAft>
                <a:spcPts val="800"/>
              </a:spcAft>
              <a:buFont typeface="+mj-lt"/>
              <a:buAutoNum type="arabicPeriod"/>
            </a:pPr>
            <a:r>
              <a:rPr lang="en-US" sz="2000" kern="100" dirty="0">
                <a:effectLst/>
                <a:highlight>
                  <a:srgbClr val="00FFFF"/>
                </a:highlight>
                <a:latin typeface="Abadi" panose="020B0604020104020204" pitchFamily="34" charset="0"/>
                <a:ea typeface="Calibri" panose="020F0502020204030204" pitchFamily="34" charset="0"/>
                <a:cs typeface="Times New Roman" panose="02020603050405020304" pitchFamily="18" charset="0"/>
              </a:rPr>
              <a:t>Bottom row </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contains the </a:t>
            </a:r>
            <a:r>
              <a:rPr lang="en-US" sz="2000" b="1" kern="100" dirty="0">
                <a:effectLst/>
                <a:highlight>
                  <a:srgbClr val="00FFFF"/>
                </a:highlight>
                <a:latin typeface="Abadi" panose="020B0604020104020204" pitchFamily="34" charset="0"/>
                <a:ea typeface="Calibri" panose="020F0502020204030204" pitchFamily="34" charset="0"/>
                <a:cs typeface="Times New Roman" panose="02020603050405020304" pitchFamily="18" charset="0"/>
              </a:rPr>
              <a:t>Files</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where you navigate the </a:t>
            </a:r>
            <a:r>
              <a:rPr lang="en-US" sz="2000" kern="100" dirty="0">
                <a:effectLst/>
                <a:highlight>
                  <a:srgbClr val="00FFFF"/>
                </a:highlight>
                <a:latin typeface="Abadi" panose="020B0604020104020204" pitchFamily="34" charset="0"/>
                <a:ea typeface="Calibri" panose="020F0502020204030204" pitchFamily="34" charset="0"/>
                <a:cs typeface="Times New Roman" panose="02020603050405020304" pitchFamily="18" charset="0"/>
              </a:rPr>
              <a:t>chapters</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or </a:t>
            </a:r>
            <a:r>
              <a:rPr lang="en-US" sz="2000" kern="100" dirty="0">
                <a:effectLst/>
                <a:highlight>
                  <a:srgbClr val="00FFFF"/>
                </a:highlight>
                <a:latin typeface="Abadi" panose="020B0604020104020204" pitchFamily="34" charset="0"/>
                <a:ea typeface="Calibri" panose="020F0502020204030204" pitchFamily="34" charset="0"/>
                <a:cs typeface="Times New Roman" panose="02020603050405020304" pitchFamily="18" charset="0"/>
              </a:rPr>
              <a:t>individual stories </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in that language. </a:t>
            </a:r>
            <a:r>
              <a:rPr lang="en-US" sz="1800" kern="100" dirty="0">
                <a:effectLst/>
                <a:latin typeface="Abadi" panose="020B0604020104020204" pitchFamily="34" charset="0"/>
                <a:ea typeface="Calibri" panose="020F0502020204030204" pitchFamily="34" charset="0"/>
                <a:cs typeface="Times New Roman" panose="02020603050405020304" pitchFamily="18" charset="0"/>
              </a:rPr>
              <a:t>(With your green cord  connected to the device and to your laptop, you can double-click on any root folder, then double-click on the sub-folder and see what files are contained in the sub-folder.) </a:t>
            </a:r>
          </a:p>
          <a:p>
            <a:pPr marL="742950" marR="0" lvl="1" indent="-285750">
              <a:lnSpc>
                <a:spcPct val="107000"/>
              </a:lnSpc>
              <a:spcBef>
                <a:spcPts val="0"/>
              </a:spcBef>
              <a:spcAft>
                <a:spcPts val="800"/>
              </a:spcAft>
              <a:buFont typeface="+mj-lt"/>
              <a:buAutoNum type="arabicPeriod"/>
            </a:pPr>
            <a:r>
              <a:rPr lang="en-US" sz="2000" kern="100" dirty="0">
                <a:effectLst/>
                <a:latin typeface="Abadi" panose="020B0604020104020204" pitchFamily="34" charset="0"/>
                <a:ea typeface="Calibri" panose="020F0502020204030204" pitchFamily="34" charset="0"/>
                <a:cs typeface="Times New Roman" panose="02020603050405020304" pitchFamily="18" charset="0"/>
              </a:rPr>
              <a:t>Bottom row </a:t>
            </a:r>
            <a:r>
              <a:rPr lang="en-US" sz="1800" kern="100" dirty="0">
                <a:latin typeface="Abadi" panose="020B0604020104020204" pitchFamily="34" charset="0"/>
                <a:cs typeface="Times New Roman" panose="02020603050405020304" pitchFamily="18" charset="0"/>
              </a:rPr>
              <a:t>also goes </a:t>
            </a:r>
            <a:r>
              <a:rPr lang="en-US" sz="2000" kern="100" dirty="0">
                <a:effectLst/>
                <a:highlight>
                  <a:srgbClr val="C0C0C0"/>
                </a:highlight>
                <a:latin typeface="Abadi" panose="020B0604020104020204" pitchFamily="34" charset="0"/>
                <a:ea typeface="Calibri" panose="020F0502020204030204" pitchFamily="34" charset="0"/>
                <a:cs typeface="Times New Roman" panose="02020603050405020304" pitchFamily="18" charset="0"/>
              </a:rPr>
              <a:t>high-speed</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a:t>
            </a:r>
            <a:r>
              <a:rPr lang="en-US" sz="1800" kern="100" dirty="0">
                <a:latin typeface="Abadi" panose="020B0604020104020204" pitchFamily="34" charset="0"/>
                <a:cs typeface="Times New Roman" panose="02020603050405020304" pitchFamily="18" charset="0"/>
              </a:rPr>
              <a:t>when you give it a </a:t>
            </a:r>
            <a:r>
              <a:rPr lang="en-US" sz="2000" kern="100" dirty="0">
                <a:effectLst/>
                <a:highlight>
                  <a:srgbClr val="C0C0C0"/>
                </a:highlight>
                <a:latin typeface="Abadi" panose="020B0604020104020204" pitchFamily="34" charset="0"/>
                <a:ea typeface="Calibri" panose="020F0502020204030204" pitchFamily="34" charset="0"/>
                <a:cs typeface="Times New Roman" panose="02020603050405020304" pitchFamily="18" charset="0"/>
              </a:rPr>
              <a:t>long press</a:t>
            </a:r>
            <a:r>
              <a:rPr lang="en-US" sz="2000" kern="100" dirty="0">
                <a:effectLst/>
                <a:latin typeface="Abadi" panose="020B0604020104020204" pitchFamily="34" charset="0"/>
                <a:ea typeface="Calibri" panose="020F0502020204030204" pitchFamily="34" charset="0"/>
                <a:cs typeface="Times New Roman" panose="02020603050405020304" pitchFamily="18" charset="0"/>
              </a:rPr>
              <a:t>, </a:t>
            </a:r>
            <a:r>
              <a:rPr lang="en-US" sz="1800" kern="100" dirty="0">
                <a:latin typeface="Abadi" panose="020B0604020104020204" pitchFamily="34" charset="0"/>
                <a:cs typeface="Times New Roman" panose="02020603050405020304" pitchFamily="18" charset="0"/>
              </a:rPr>
              <a:t>forward or reverse, so you can more quickly get to the chapter of your choice.</a:t>
            </a:r>
          </a:p>
          <a:p>
            <a:pPr marL="742950" marR="0" lvl="1" indent="-285750">
              <a:lnSpc>
                <a:spcPct val="107000"/>
              </a:lnSpc>
              <a:spcBef>
                <a:spcPts val="0"/>
              </a:spcBef>
              <a:spcAft>
                <a:spcPts val="800"/>
              </a:spcAft>
              <a:buFont typeface="+mj-lt"/>
              <a:buAutoNum type="arabicPeriod"/>
            </a:pPr>
            <a:r>
              <a:rPr lang="en-US" sz="2000" kern="100" dirty="0">
                <a:effectLst/>
                <a:latin typeface="Abadi" panose="020B0604020104020204" pitchFamily="34" charset="0"/>
                <a:ea typeface="Calibri" panose="020F0502020204030204" pitchFamily="34" charset="0"/>
                <a:cs typeface="Times New Roman" panose="02020603050405020304" pitchFamily="18" charset="0"/>
              </a:rPr>
              <a:t>The Mini is not waterproof. Avoid water.</a:t>
            </a:r>
          </a:p>
          <a:p>
            <a:pPr marL="514350" indent="-514350">
              <a:buFont typeface="+mj-lt"/>
              <a:buAutoNum type="arabicPeriod"/>
            </a:pPr>
            <a:endParaRPr lang="en-US" sz="4800" dirty="0">
              <a:latin typeface="Arial Black" panose="020B0A04020102020204" pitchFamily="34" charset="0"/>
            </a:endParaRPr>
          </a:p>
        </p:txBody>
      </p:sp>
      <p:pic>
        <p:nvPicPr>
          <p:cNvPr id="5122" name="Picture 2" descr="Kulumi Mini">
            <a:extLst>
              <a:ext uri="{FF2B5EF4-FFF2-40B4-BE49-F238E27FC236}">
                <a16:creationId xmlns:a16="http://schemas.microsoft.com/office/drawing/2014/main" id="{441DB680-E583-0C22-C56F-CDC69505FF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05" t="3951" r="20495" b="7340"/>
          <a:stretch/>
        </p:blipFill>
        <p:spPr bwMode="auto">
          <a:xfrm>
            <a:off x="1192356" y="1935793"/>
            <a:ext cx="2396803" cy="3743230"/>
          </a:xfrm>
          <a:prstGeom prst="rect">
            <a:avLst/>
          </a:prstGeom>
          <a:noFill/>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4BF0FEEF-314A-565F-DF71-A706190666DA}"/>
              </a:ext>
            </a:extLst>
          </p:cNvPr>
          <p:cNvSpPr/>
          <p:nvPr/>
        </p:nvSpPr>
        <p:spPr>
          <a:xfrm>
            <a:off x="1192356" y="1178977"/>
            <a:ext cx="723900" cy="1179785"/>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100" dirty="0"/>
              <a:t>on/</a:t>
            </a:r>
          </a:p>
          <a:p>
            <a:pPr algn="ctr"/>
            <a:r>
              <a:rPr lang="en-US" sz="1100" dirty="0"/>
              <a:t>off</a:t>
            </a:r>
          </a:p>
        </p:txBody>
      </p:sp>
      <p:sp>
        <p:nvSpPr>
          <p:cNvPr id="7" name="Arrow: Right 6">
            <a:extLst>
              <a:ext uri="{FF2B5EF4-FFF2-40B4-BE49-F238E27FC236}">
                <a16:creationId xmlns:a16="http://schemas.microsoft.com/office/drawing/2014/main" id="{2F6759EA-D6E1-153C-B03E-F548113554E0}"/>
              </a:ext>
            </a:extLst>
          </p:cNvPr>
          <p:cNvSpPr/>
          <p:nvPr/>
        </p:nvSpPr>
        <p:spPr>
          <a:xfrm>
            <a:off x="-150748" y="2841677"/>
            <a:ext cx="1567082" cy="533398"/>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Sub-folders</a:t>
            </a:r>
          </a:p>
        </p:txBody>
      </p:sp>
      <p:sp>
        <p:nvSpPr>
          <p:cNvPr id="5" name="Arrow: Left 4">
            <a:extLst>
              <a:ext uri="{FF2B5EF4-FFF2-40B4-BE49-F238E27FC236}">
                <a16:creationId xmlns:a16="http://schemas.microsoft.com/office/drawing/2014/main" id="{CE3B2799-5A0C-0A7B-2032-26B8080539CE}"/>
              </a:ext>
            </a:extLst>
          </p:cNvPr>
          <p:cNvSpPr/>
          <p:nvPr/>
        </p:nvSpPr>
        <p:spPr>
          <a:xfrm>
            <a:off x="2118795" y="2629599"/>
            <a:ext cx="1838326" cy="533399"/>
          </a:xfrm>
          <a:prstGeom prst="leftArrow">
            <a:avLst/>
          </a:prstGeom>
          <a:solidFill>
            <a:srgbClr val="FFFF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Root Folders</a:t>
            </a:r>
          </a:p>
        </p:txBody>
      </p:sp>
      <p:sp>
        <p:nvSpPr>
          <p:cNvPr id="8" name="Arrow: Left 7">
            <a:extLst>
              <a:ext uri="{FF2B5EF4-FFF2-40B4-BE49-F238E27FC236}">
                <a16:creationId xmlns:a16="http://schemas.microsoft.com/office/drawing/2014/main" id="{63FDD56D-95CF-8645-C5F5-549E46EB0FD6}"/>
              </a:ext>
            </a:extLst>
          </p:cNvPr>
          <p:cNvSpPr/>
          <p:nvPr/>
        </p:nvSpPr>
        <p:spPr>
          <a:xfrm rot="995570">
            <a:off x="2013963" y="3447748"/>
            <a:ext cx="1744840" cy="533399"/>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Files</a:t>
            </a:r>
          </a:p>
        </p:txBody>
      </p:sp>
      <p:sp>
        <p:nvSpPr>
          <p:cNvPr id="10" name="Arrow: Right 9">
            <a:extLst>
              <a:ext uri="{FF2B5EF4-FFF2-40B4-BE49-F238E27FC236}">
                <a16:creationId xmlns:a16="http://schemas.microsoft.com/office/drawing/2014/main" id="{F6EE02F2-F8CF-9FFB-53E6-6399C8E7AA06}"/>
              </a:ext>
            </a:extLst>
          </p:cNvPr>
          <p:cNvSpPr/>
          <p:nvPr/>
        </p:nvSpPr>
        <p:spPr>
          <a:xfrm rot="19623326">
            <a:off x="48281" y="3404885"/>
            <a:ext cx="1726821" cy="61912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Radio search</a:t>
            </a:r>
          </a:p>
        </p:txBody>
      </p:sp>
      <p:pic>
        <p:nvPicPr>
          <p:cNvPr id="3076" name="Picture 4" descr="IconExperience » V-Collection » Rain Drops Icon">
            <a:extLst>
              <a:ext uri="{FF2B5EF4-FFF2-40B4-BE49-F238E27FC236}">
                <a16:creationId xmlns:a16="http://schemas.microsoft.com/office/drawing/2014/main" id="{B5724642-5792-D15B-4306-A566BED30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4308" y="5885841"/>
            <a:ext cx="942975" cy="942975"/>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9A8BC60F-3D7F-1A20-A22A-7E91C5006C25}"/>
              </a:ext>
            </a:extLst>
          </p:cNvPr>
          <p:cNvSpPr/>
          <p:nvPr/>
        </p:nvSpPr>
        <p:spPr>
          <a:xfrm rot="18764466">
            <a:off x="613155" y="4223014"/>
            <a:ext cx="1511101" cy="55245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t>Radio on/off</a:t>
            </a:r>
          </a:p>
        </p:txBody>
      </p:sp>
      <p:sp>
        <p:nvSpPr>
          <p:cNvPr id="11" name="Multiplication Sign 10">
            <a:extLst>
              <a:ext uri="{FF2B5EF4-FFF2-40B4-BE49-F238E27FC236}">
                <a16:creationId xmlns:a16="http://schemas.microsoft.com/office/drawing/2014/main" id="{D2ADA46B-F27C-CBD1-CD80-BA6F77624FD5}"/>
              </a:ext>
            </a:extLst>
          </p:cNvPr>
          <p:cNvSpPr/>
          <p:nvPr/>
        </p:nvSpPr>
        <p:spPr>
          <a:xfrm>
            <a:off x="12920273" y="5078036"/>
            <a:ext cx="865761" cy="628650"/>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68620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4C806E-123F-ADD9-D58E-0A3829743CC8}"/>
              </a:ext>
            </a:extLst>
          </p:cNvPr>
          <p:cNvSpPr>
            <a:spLocks noGrp="1"/>
          </p:cNvSpPr>
          <p:nvPr>
            <p:ph type="title"/>
          </p:nvPr>
        </p:nvSpPr>
        <p:spPr>
          <a:xfrm>
            <a:off x="5297762" y="329184"/>
            <a:ext cx="6251110" cy="1783080"/>
          </a:xfrm>
        </p:spPr>
        <p:txBody>
          <a:bodyPr anchor="b">
            <a:normAutofit/>
          </a:bodyPr>
          <a:lstStyle/>
          <a:p>
            <a:pPr algn="ctr"/>
            <a:r>
              <a:rPr lang="en-US" sz="5400" b="1" dirty="0">
                <a:effectLst/>
                <a:latin typeface="Arial Black" panose="020B0A04020102020204" pitchFamily="34" charset="0"/>
                <a:ea typeface="Calibri" panose="020F0502020204030204" pitchFamily="34" charset="0"/>
                <a:cs typeface="Times New Roman" panose="02020603050405020304" pitchFamily="18" charset="0"/>
              </a:rPr>
              <a:t>CHARGING YOUR DEVICE:</a:t>
            </a:r>
            <a:endParaRPr lang="en-US" sz="5400" dirty="0">
              <a:latin typeface="Arial Black" panose="020B0A04020102020204" pitchFamily="34" charset="0"/>
            </a:endParaRPr>
          </a:p>
        </p:txBody>
      </p:sp>
      <p:pic>
        <p:nvPicPr>
          <p:cNvPr id="5" name="Picture 4" descr="Light switch on green wall">
            <a:extLst>
              <a:ext uri="{FF2B5EF4-FFF2-40B4-BE49-F238E27FC236}">
                <a16:creationId xmlns:a16="http://schemas.microsoft.com/office/drawing/2014/main" id="{521DFD28-C9F1-FE7E-A4FC-69B5A619ED99}"/>
              </a:ext>
            </a:extLst>
          </p:cNvPr>
          <p:cNvPicPr>
            <a:picLocks noChangeAspect="1"/>
          </p:cNvPicPr>
          <p:nvPr/>
        </p:nvPicPr>
        <p:blipFill rotWithShape="1">
          <a:blip r:embed="rId2"/>
          <a:srcRect l="53436" r="1233" b="-1"/>
          <a:stretch/>
        </p:blipFill>
        <p:spPr>
          <a:xfrm>
            <a:off x="338" y="-17526"/>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E8AF19-1A53-388B-D5A3-89FC806D4786}"/>
              </a:ext>
            </a:extLst>
          </p:cNvPr>
          <p:cNvSpPr>
            <a:spLocks noGrp="1"/>
          </p:cNvSpPr>
          <p:nvPr>
            <p:ph idx="1"/>
          </p:nvPr>
        </p:nvSpPr>
        <p:spPr>
          <a:xfrm>
            <a:off x="4800601" y="2551289"/>
            <a:ext cx="7322126" cy="4220689"/>
          </a:xfrm>
        </p:spPr>
        <p:txBody>
          <a:bodyPr>
            <a:normAutofit/>
          </a:bodyPr>
          <a:lstStyle/>
          <a:p>
            <a:pPr marL="457200" marR="0" lvl="0" indent="-457200">
              <a:spcBef>
                <a:spcPts val="0"/>
              </a:spcBef>
              <a:spcAft>
                <a:spcPts val="800"/>
              </a:spcAft>
              <a:buFont typeface="+mj-lt"/>
              <a:buAutoNum type="arabicPeriod"/>
            </a:pPr>
            <a:r>
              <a:rPr lang="en-US" sz="2400" kern="100" dirty="0">
                <a:effectLst/>
                <a:latin typeface="Abadi" panose="020B0604020104020204" pitchFamily="34" charset="0"/>
                <a:ea typeface="Calibri" panose="020F0502020204030204" pitchFamily="34" charset="0"/>
                <a:cs typeface="Times New Roman" panose="02020603050405020304" pitchFamily="18" charset="0"/>
              </a:rPr>
              <a:t>The Pocket X and Mini can be charged with solar power from flat to full in 10-12 hours by placing your device solar panel up towards direct sunlight. </a:t>
            </a:r>
          </a:p>
          <a:p>
            <a:pPr marL="457200" marR="0" lvl="0" indent="-457200">
              <a:spcBef>
                <a:spcPts val="0"/>
              </a:spcBef>
              <a:spcAft>
                <a:spcPts val="800"/>
              </a:spcAft>
              <a:buFont typeface="+mj-lt"/>
              <a:buAutoNum type="arabicPeriod"/>
            </a:pPr>
            <a:r>
              <a:rPr lang="en-US" sz="2400" kern="100" dirty="0">
                <a:effectLst/>
                <a:latin typeface="Abadi" panose="020B0604020104020204" pitchFamily="34" charset="0"/>
                <a:ea typeface="Calibri" panose="020F0502020204030204" pitchFamily="34" charset="0"/>
                <a:cs typeface="Times New Roman" panose="02020603050405020304" pitchFamily="18" charset="0"/>
              </a:rPr>
              <a:t>If you use the charging cable, insert it into the port hidden under the foam cover at the bottom of the X or on the side of the Mini.</a:t>
            </a:r>
          </a:p>
          <a:p>
            <a:pPr marL="457200" marR="0" lvl="0" indent="-457200">
              <a:spcBef>
                <a:spcPts val="0"/>
              </a:spcBef>
              <a:spcAft>
                <a:spcPts val="800"/>
              </a:spcAft>
              <a:buFont typeface="+mj-lt"/>
              <a:buAutoNum type="arabicPeriod"/>
            </a:pPr>
            <a:r>
              <a:rPr lang="en-US" sz="2400" kern="100" dirty="0">
                <a:effectLst/>
                <a:latin typeface="Abadi" panose="020B0604020104020204" pitchFamily="34" charset="0"/>
                <a:ea typeface="Calibri" panose="020F0502020204030204" pitchFamily="34" charset="0"/>
                <a:cs typeface="Times New Roman" panose="02020603050405020304" pitchFamily="18" charset="0"/>
              </a:rPr>
              <a:t>The Sheep can only be charged with a charging cable. It has no solar power and no ear jack. Unzip the stomach and plug in the cable to the port.</a:t>
            </a:r>
          </a:p>
          <a:p>
            <a:pPr marL="457200" indent="-457200">
              <a:buFont typeface="+mj-lt"/>
              <a:buAutoNum type="arabicPeriod"/>
            </a:pPr>
            <a:endParaRPr lang="en-US" sz="2400" dirty="0">
              <a:latin typeface="Arial Black" panose="020B0A04020102020204" pitchFamily="34" charset="0"/>
            </a:endParaRPr>
          </a:p>
        </p:txBody>
      </p:sp>
      <p:pic>
        <p:nvPicPr>
          <p:cNvPr id="8" name="Picture 7" descr="A blue and black device on a cardboard box&#10;&#10;Description automatically generated">
            <a:extLst>
              <a:ext uri="{FF2B5EF4-FFF2-40B4-BE49-F238E27FC236}">
                <a16:creationId xmlns:a16="http://schemas.microsoft.com/office/drawing/2014/main" id="{B99ADFFC-BF74-0789-95D5-4D002D507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14" y="816830"/>
            <a:ext cx="2617675" cy="2033606"/>
          </a:xfrm>
          <a:prstGeom prst="rect">
            <a:avLst/>
          </a:prstGeom>
        </p:spPr>
      </p:pic>
      <p:pic>
        <p:nvPicPr>
          <p:cNvPr id="18" name="Picture 17" descr="This is the solar panel ">
            <a:extLst>
              <a:ext uri="{FF2B5EF4-FFF2-40B4-BE49-F238E27FC236}">
                <a16:creationId xmlns:a16="http://schemas.microsoft.com/office/drawing/2014/main" id="{A009406F-FBC8-4F27-4D01-CEA1DEA9AC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166243">
            <a:off x="2758386" y="1138107"/>
            <a:ext cx="2331346" cy="1122662"/>
          </a:xfrm>
          <a:prstGeom prst="rect">
            <a:avLst/>
          </a:prstGeom>
        </p:spPr>
      </p:pic>
      <p:sp>
        <p:nvSpPr>
          <p:cNvPr id="19" name="TextBox 18">
            <a:extLst>
              <a:ext uri="{FF2B5EF4-FFF2-40B4-BE49-F238E27FC236}">
                <a16:creationId xmlns:a16="http://schemas.microsoft.com/office/drawing/2014/main" id="{926DF9C1-9723-C043-B5FE-C3209793A77E}"/>
              </a:ext>
            </a:extLst>
          </p:cNvPr>
          <p:cNvSpPr txBox="1"/>
          <p:nvPr/>
        </p:nvSpPr>
        <p:spPr>
          <a:xfrm rot="17496987">
            <a:off x="3092753" y="1111257"/>
            <a:ext cx="1609842" cy="369332"/>
          </a:xfrm>
          <a:prstGeom prst="rect">
            <a:avLst/>
          </a:prstGeom>
          <a:noFill/>
        </p:spPr>
        <p:txBody>
          <a:bodyPr wrap="square" rtlCol="0">
            <a:spAutoFit/>
          </a:bodyPr>
          <a:lstStyle/>
          <a:p>
            <a:r>
              <a:rPr lang="en-US" dirty="0">
                <a:solidFill>
                  <a:schemeClr val="bg1"/>
                </a:solidFill>
              </a:rPr>
              <a:t>Solar Panel</a:t>
            </a:r>
          </a:p>
        </p:txBody>
      </p:sp>
      <p:pic>
        <p:nvPicPr>
          <p:cNvPr id="21" name="Picture 20">
            <a:extLst>
              <a:ext uri="{FF2B5EF4-FFF2-40B4-BE49-F238E27FC236}">
                <a16:creationId xmlns:a16="http://schemas.microsoft.com/office/drawing/2014/main" id="{E1BB6EE7-28AB-97FF-4D81-AD5D517598C1}"/>
              </a:ext>
            </a:extLst>
          </p:cNvPr>
          <p:cNvPicPr>
            <a:picLocks noChangeAspect="1"/>
          </p:cNvPicPr>
          <p:nvPr/>
        </p:nvPicPr>
        <p:blipFill>
          <a:blip r:embed="rId5"/>
          <a:stretch>
            <a:fillRect/>
          </a:stretch>
        </p:blipFill>
        <p:spPr>
          <a:xfrm>
            <a:off x="1089926" y="3133609"/>
            <a:ext cx="2339543" cy="2667231"/>
          </a:xfrm>
          <a:prstGeom prst="rect">
            <a:avLst/>
          </a:prstGeom>
        </p:spPr>
      </p:pic>
    </p:spTree>
    <p:extLst>
      <p:ext uri="{BB962C8B-B14F-4D97-AF65-F5344CB8AC3E}">
        <p14:creationId xmlns:p14="http://schemas.microsoft.com/office/powerpoint/2010/main" val="1877862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17E8CA-F4D9-2CAF-B184-E63733B2265B}"/>
              </a:ext>
            </a:extLst>
          </p:cNvPr>
          <p:cNvSpPr>
            <a:spLocks noGrp="1"/>
          </p:cNvSpPr>
          <p:nvPr>
            <p:ph type="title"/>
          </p:nvPr>
        </p:nvSpPr>
        <p:spPr>
          <a:xfrm>
            <a:off x="5297762" y="329184"/>
            <a:ext cx="6251110" cy="1783080"/>
          </a:xfrm>
        </p:spPr>
        <p:txBody>
          <a:bodyPr anchor="b">
            <a:normAutofit/>
          </a:bodyPr>
          <a:lstStyle/>
          <a:p>
            <a:pPr algn="ctr"/>
            <a:r>
              <a:rPr lang="en-US" sz="5400" b="1" dirty="0">
                <a:effectLst/>
                <a:latin typeface="Calibri" panose="020F0502020204030204" pitchFamily="34" charset="0"/>
                <a:ea typeface="Calibri" panose="020F0502020204030204" pitchFamily="34" charset="0"/>
                <a:cs typeface="Times New Roman" panose="02020603050405020304" pitchFamily="18" charset="0"/>
              </a:rPr>
              <a:t>BLACK CABLE:</a:t>
            </a:r>
            <a:endParaRPr lang="en-US" sz="5400" dirty="0"/>
          </a:p>
        </p:txBody>
      </p:sp>
      <p:pic>
        <p:nvPicPr>
          <p:cNvPr id="13" name="Picture 12" descr="Sphere of mesh and nodes">
            <a:extLst>
              <a:ext uri="{FF2B5EF4-FFF2-40B4-BE49-F238E27FC236}">
                <a16:creationId xmlns:a16="http://schemas.microsoft.com/office/drawing/2014/main" id="{1645D9B3-86EA-938D-533B-EAFFF89F50E3}"/>
              </a:ext>
            </a:extLst>
          </p:cNvPr>
          <p:cNvPicPr>
            <a:picLocks noChangeAspect="1"/>
          </p:cNvPicPr>
          <p:nvPr/>
        </p:nvPicPr>
        <p:blipFill rotWithShape="1">
          <a:blip r:embed="rId2"/>
          <a:srcRect l="40028" r="903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638C0C-4344-04F1-A422-8847DB9284F9}"/>
              </a:ext>
            </a:extLst>
          </p:cNvPr>
          <p:cNvSpPr>
            <a:spLocks noGrp="1"/>
          </p:cNvSpPr>
          <p:nvPr>
            <p:ph idx="1"/>
          </p:nvPr>
        </p:nvSpPr>
        <p:spPr>
          <a:xfrm>
            <a:off x="4876799" y="2706623"/>
            <a:ext cx="7232073" cy="4026685"/>
          </a:xfrm>
        </p:spPr>
        <p:txBody>
          <a:bodyPr>
            <a:normAutofit/>
          </a:bodyPr>
          <a:lstStyle/>
          <a:p>
            <a:pPr marL="457200" marR="0" lvl="1" indent="0" algn="ctr">
              <a:spcBef>
                <a:spcPts val="0"/>
              </a:spcBef>
              <a:spcAft>
                <a:spcPts val="800"/>
              </a:spcAft>
              <a:buNone/>
            </a:pPr>
            <a:r>
              <a:rPr lang="en-US" sz="3600" kern="100" dirty="0">
                <a:effectLst/>
                <a:latin typeface="Abadi" panose="020B0604020104020204" pitchFamily="34" charset="0"/>
                <a:ea typeface="Calibri" panose="020F0502020204030204" pitchFamily="34" charset="0"/>
                <a:cs typeface="Times New Roman" panose="02020603050405020304" pitchFamily="18" charset="0"/>
              </a:rPr>
              <a:t>Use this to recharge your device in 2-5 hours. If you lose this, it is easily replaced at any computer store inexpensively. This black cable only comes with the Pocket X and Mini, not with the sheep.</a:t>
            </a:r>
          </a:p>
          <a:p>
            <a:pPr algn="ctr"/>
            <a:endParaRPr lang="en-US" sz="3600" dirty="0">
              <a:latin typeface="Aptos Black" panose="020B0004020202020204" pitchFamily="34" charset="0"/>
            </a:endParaRPr>
          </a:p>
        </p:txBody>
      </p:sp>
      <p:pic>
        <p:nvPicPr>
          <p:cNvPr id="5" name="Picture 4" descr="A black usb cord on a white surface&#10;&#10;Description automatically generated">
            <a:extLst>
              <a:ext uri="{FF2B5EF4-FFF2-40B4-BE49-F238E27FC236}">
                <a16:creationId xmlns:a16="http://schemas.microsoft.com/office/drawing/2014/main" id="{0750D118-A691-D1F6-5FFB-E68EFC16F4CF}"/>
              </a:ext>
            </a:extLst>
          </p:cNvPr>
          <p:cNvPicPr>
            <a:picLocks noChangeAspect="1"/>
          </p:cNvPicPr>
          <p:nvPr/>
        </p:nvPicPr>
        <p:blipFill rotWithShape="1">
          <a:blip r:embed="rId3">
            <a:extLst>
              <a:ext uri="{28A0092B-C50C-407E-A947-70E740481C1C}">
                <a14:useLocalDpi xmlns:a14="http://schemas.microsoft.com/office/drawing/2010/main" val="0"/>
              </a:ext>
            </a:extLst>
          </a:blip>
          <a:srcRect l="23387" t="9424" r="21466" b="40577"/>
          <a:stretch/>
        </p:blipFill>
        <p:spPr>
          <a:xfrm>
            <a:off x="1133823" y="2250761"/>
            <a:ext cx="2190750" cy="2648312"/>
          </a:xfrm>
          <a:prstGeom prst="rect">
            <a:avLst/>
          </a:prstGeom>
        </p:spPr>
      </p:pic>
    </p:spTree>
    <p:extLst>
      <p:ext uri="{BB962C8B-B14F-4D97-AF65-F5344CB8AC3E}">
        <p14:creationId xmlns:p14="http://schemas.microsoft.com/office/powerpoint/2010/main" val="3744482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BEB6A9A-5327-BE8D-961B-37BB6CF5A389}"/>
              </a:ext>
            </a:extLst>
          </p:cNvPr>
          <p:cNvSpPr>
            <a:spLocks noGrp="1"/>
          </p:cNvSpPr>
          <p:nvPr>
            <p:ph type="title"/>
          </p:nvPr>
        </p:nvSpPr>
        <p:spPr>
          <a:xfrm>
            <a:off x="838200" y="365125"/>
            <a:ext cx="5387502" cy="1325563"/>
          </a:xfrm>
        </p:spPr>
        <p:txBody>
          <a:bodyPr>
            <a:normAutofit/>
          </a:bodyPr>
          <a:lstStyle/>
          <a:p>
            <a:r>
              <a:rPr lang="en-US" b="1" dirty="0">
                <a:solidFill>
                  <a:srgbClr val="00B050"/>
                </a:solidFill>
                <a:effectLst/>
                <a:latin typeface="Arial Black" panose="020B0A04020102020204" pitchFamily="34" charset="0"/>
                <a:ea typeface="Calibri" panose="020F0502020204030204" pitchFamily="34" charset="0"/>
                <a:cs typeface="Times New Roman" panose="02020603050405020304" pitchFamily="18" charset="0"/>
              </a:rPr>
              <a:t>GREEN-ENDED</a:t>
            </a:r>
            <a:r>
              <a:rPr lang="en-US" b="1" dirty="0">
                <a:effectLst/>
                <a:latin typeface="Arial Black" panose="020B0A04020102020204" pitchFamily="34" charset="0"/>
                <a:ea typeface="Calibri" panose="020F0502020204030204" pitchFamily="34" charset="0"/>
                <a:cs typeface="Times New Roman" panose="02020603050405020304" pitchFamily="18" charset="0"/>
              </a:rPr>
              <a:t> CABLE</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id="{551DC4D4-73E0-7825-4764-213164901E4D}"/>
              </a:ext>
            </a:extLst>
          </p:cNvPr>
          <p:cNvSpPr>
            <a:spLocks noGrp="1"/>
          </p:cNvSpPr>
          <p:nvPr>
            <p:ph idx="1"/>
          </p:nvPr>
        </p:nvSpPr>
        <p:spPr>
          <a:xfrm>
            <a:off x="838200" y="1825625"/>
            <a:ext cx="5387502" cy="4351338"/>
          </a:xfrm>
        </p:spPr>
        <p:txBody>
          <a:bodyPr>
            <a:normAutofit fontScale="92500" lnSpcReduction="20000"/>
          </a:bodyPr>
          <a:lstStyle/>
          <a:p>
            <a:pPr marL="342900" indent="-342900">
              <a:buFont typeface="+mj-lt"/>
              <a:buAutoNum type="arabicPeriod"/>
            </a:pPr>
            <a:r>
              <a:rPr lang="en-US" sz="2400" dirty="0">
                <a:latin typeface="Abadi" panose="020B0604020104020204" pitchFamily="34" charset="0"/>
                <a:ea typeface="Calibri" panose="020F0502020204030204" pitchFamily="34" charset="0"/>
                <a:cs typeface="Times New Roman" panose="02020603050405020304" pitchFamily="18" charset="0"/>
              </a:rPr>
              <a:t>Keep this green-ended cable </a:t>
            </a:r>
            <a:r>
              <a:rPr lang="en-US" sz="2400" dirty="0">
                <a:effectLst/>
                <a:latin typeface="Abadi" panose="020B0604020104020204" pitchFamily="34" charset="0"/>
                <a:ea typeface="Calibri" panose="020F0502020204030204" pitchFamily="34" charset="0"/>
                <a:cs typeface="Times New Roman" panose="02020603050405020304" pitchFamily="18" charset="0"/>
              </a:rPr>
              <a:t>in a safe place</a:t>
            </a:r>
            <a:r>
              <a:rPr lang="en-US" sz="2400" dirty="0">
                <a:latin typeface="Abadi" panose="020B0604020104020204" pitchFamily="34" charset="0"/>
                <a:ea typeface="Calibri" panose="020F0502020204030204" pitchFamily="34" charset="0"/>
                <a:cs typeface="Times New Roman" panose="02020603050405020304" pitchFamily="18" charset="0"/>
              </a:rPr>
              <a:t>, perhaps with your IT person.</a:t>
            </a:r>
            <a:r>
              <a:rPr lang="en-US" sz="2400" dirty="0">
                <a:effectLst/>
                <a:latin typeface="Abadi" panose="020B0604020104020204" pitchFamily="34" charset="0"/>
                <a:ea typeface="Calibri" panose="020F0502020204030204" pitchFamily="34" charset="0"/>
                <a:cs typeface="Times New Roman" panose="02020603050405020304" pitchFamily="18" charset="0"/>
              </a:rPr>
              <a:t>  It is proprietary to Kulumi. </a:t>
            </a:r>
          </a:p>
          <a:p>
            <a:pPr marL="342900" indent="-342900">
              <a:buFont typeface="+mj-lt"/>
              <a:buAutoNum type="arabicPeriod"/>
            </a:pPr>
            <a:r>
              <a:rPr lang="en-US" sz="2400" dirty="0">
                <a:effectLst/>
                <a:latin typeface="Abadi" panose="020B0604020104020204" pitchFamily="34" charset="0"/>
                <a:ea typeface="Calibri" panose="020F0502020204030204" pitchFamily="34" charset="0"/>
                <a:cs typeface="Times New Roman" panose="02020603050405020304" pitchFamily="18" charset="0"/>
              </a:rPr>
              <a:t>It can be used for charging any Kulumi device, but its main purpose is to connect with your laptop for you to see and edit its content. If it gets lost, you will not be able to view the content </a:t>
            </a:r>
            <a:r>
              <a:rPr lang="en-US" sz="2400" dirty="0">
                <a:latin typeface="Abadi" panose="020B0604020104020204" pitchFamily="34" charset="0"/>
                <a:ea typeface="Calibri" panose="020F0502020204030204" pitchFamily="34" charset="0"/>
                <a:cs typeface="Times New Roman" panose="02020603050405020304" pitchFamily="18" charset="0"/>
              </a:rPr>
              <a:t> without</a:t>
            </a:r>
            <a:r>
              <a:rPr lang="en-US" sz="2400" dirty="0">
                <a:effectLst/>
                <a:latin typeface="Abadi" panose="020B0604020104020204" pitchFamily="34" charset="0"/>
                <a:ea typeface="Calibri" panose="020F0502020204030204" pitchFamily="34" charset="0"/>
                <a:cs typeface="Times New Roman" panose="02020603050405020304" pitchFamily="18" charset="0"/>
              </a:rPr>
              <a:t> ordering a new one from Kulumi for $1 + shipping.  </a:t>
            </a:r>
          </a:p>
          <a:p>
            <a:pPr marL="342900" indent="-342900">
              <a:buFont typeface="+mj-lt"/>
              <a:buAutoNum type="arabicPeriod"/>
            </a:pPr>
            <a:r>
              <a:rPr lang="en-US" sz="2400" dirty="0">
                <a:effectLst/>
                <a:latin typeface="Abadi" panose="020B0604020104020204" pitchFamily="34" charset="0"/>
                <a:ea typeface="Calibri" panose="020F0502020204030204" pitchFamily="34" charset="0"/>
                <a:cs typeface="Times New Roman" panose="02020603050405020304" pitchFamily="18" charset="0"/>
              </a:rPr>
              <a:t>Recommended that you charge the devices with a non-proprietary black cord, which is inexpensively replaceable anywhere. Or you can charge using solar power.</a:t>
            </a:r>
            <a:endParaRPr lang="en-US" sz="2400" dirty="0">
              <a:latin typeface="Abadi" panose="020B0604020104020204" pitchFamily="34" charset="0"/>
            </a:endParaRPr>
          </a:p>
        </p:txBody>
      </p:sp>
      <p:sp>
        <p:nvSpPr>
          <p:cNvPr id="1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Picture 5" descr="A close up of a cable&#10;&#10;Description automatically generated">
            <a:extLst>
              <a:ext uri="{FF2B5EF4-FFF2-40B4-BE49-F238E27FC236}">
                <a16:creationId xmlns:a16="http://schemas.microsoft.com/office/drawing/2014/main" id="{A484B865-BD66-A20A-D289-7F4036BBB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643451" y="485776"/>
            <a:ext cx="5149964" cy="5916612"/>
          </a:xfrm>
          <a:prstGeom prst="rect">
            <a:avLst/>
          </a:prstGeom>
        </p:spPr>
      </p:pic>
    </p:spTree>
    <p:extLst>
      <p:ext uri="{BB962C8B-B14F-4D97-AF65-F5344CB8AC3E}">
        <p14:creationId xmlns:p14="http://schemas.microsoft.com/office/powerpoint/2010/main" val="3788213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589</TotalTime>
  <Words>1894</Words>
  <Application>Microsoft Office PowerPoint</Application>
  <PresentationFormat>Widescreen</PresentationFormat>
  <Paragraphs>119</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Abadi</vt:lpstr>
      <vt:lpstr>ADLaM Display</vt:lpstr>
      <vt:lpstr>Aptos</vt:lpstr>
      <vt:lpstr>Aptos Black</vt:lpstr>
      <vt:lpstr>Aptos Display</vt:lpstr>
      <vt:lpstr>Arial</vt:lpstr>
      <vt:lpstr>Arial Black</vt:lpstr>
      <vt:lpstr>Calibri</vt:lpstr>
      <vt:lpstr>Verdana</vt:lpstr>
      <vt:lpstr>Wingdings</vt:lpstr>
      <vt:lpstr>Office Theme</vt:lpstr>
      <vt:lpstr>KULUMI PRESENTATION</vt:lpstr>
      <vt:lpstr>KULUMI – About the 3 Devices made by Kulumi: </vt:lpstr>
      <vt:lpstr>Open your 2 Devices</vt:lpstr>
      <vt:lpstr>NAVIGATING THE KULUMI POCKET X  </vt:lpstr>
      <vt:lpstr>NAVIGATING THE KULUMI SHEEP </vt:lpstr>
      <vt:lpstr>NAVIGATING THE KULUMI MINI </vt:lpstr>
      <vt:lpstr>CHARGING YOUR DEVICE:</vt:lpstr>
      <vt:lpstr>BLACK CABLE:</vt:lpstr>
      <vt:lpstr>GREEN-ENDED CABLE</vt:lpstr>
      <vt:lpstr>Kulumi CARE</vt:lpstr>
      <vt:lpstr>Earphones:</vt:lpstr>
      <vt:lpstr>PROGRAMMING THE PLAYER:  </vt:lpstr>
      <vt:lpstr>KULUMI HUB LOCATIONS &amp; Managers  If you want to order more devices, please go to https://kulumi.org/contact/ to submit your order. They will take your payment online and connect you with your closest Kulumi Hub for any programming and delivery.  </vt:lpstr>
      <vt:lpstr>Kulumi Costs: These are Kulumi  products’ approximate prices at the hubs in USD.  (Includes international shipping from our factory to the hub, custom duties, and VAT. Excludes local delivery in-country).   Add $1 per device for the Kulumi Hub  team to program your devices. Due to higher custom duties, prices are $1 to $2 higher per device in South Africa                                                         and Europe. </vt:lpstr>
      <vt:lpstr>Let us pray over your Kulumis!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SAMUEL DUNYA</dc:creator>
  <cp:lastModifiedBy>SAMUEL DUNYA</cp:lastModifiedBy>
  <cp:revision>6</cp:revision>
  <dcterms:created xsi:type="dcterms:W3CDTF">2024-06-10T10:38:22Z</dcterms:created>
  <dcterms:modified xsi:type="dcterms:W3CDTF">2024-06-12T05:47:28Z</dcterms:modified>
</cp:coreProperties>
</file>