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58" r:id="rId2"/>
    <p:sldId id="285" r:id="rId3"/>
    <p:sldId id="369" r:id="rId4"/>
    <p:sldId id="360" r:id="rId5"/>
    <p:sldId id="359" r:id="rId6"/>
    <p:sldId id="364" r:id="rId7"/>
    <p:sldId id="366" r:id="rId8"/>
    <p:sldId id="345" r:id="rId9"/>
    <p:sldId id="380" r:id="rId10"/>
    <p:sldId id="363" r:id="rId11"/>
    <p:sldId id="362" r:id="rId12"/>
    <p:sldId id="372" r:id="rId13"/>
    <p:sldId id="365" r:id="rId14"/>
    <p:sldId id="368" r:id="rId15"/>
    <p:sldId id="375" r:id="rId16"/>
    <p:sldId id="374" r:id="rId17"/>
    <p:sldId id="376" r:id="rId18"/>
    <p:sldId id="3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DA77"/>
    <a:srgbClr val="FF42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10A1C3-2ECC-4342-B3FC-49E7D60F5338}" v="607" dt="2024-06-09T17:48:32.5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459" autoAdjust="0"/>
    <p:restoredTop sz="77170" autoAdjust="0"/>
  </p:normalViewPr>
  <p:slideViewPr>
    <p:cSldViewPr snapToGrid="0">
      <p:cViewPr varScale="1">
        <p:scale>
          <a:sx n="57" d="100"/>
          <a:sy n="57" d="100"/>
        </p:scale>
        <p:origin x="54" y="507"/>
      </p:cViewPr>
      <p:guideLst/>
    </p:cSldViewPr>
  </p:slideViewPr>
  <p:notesTextViewPr>
    <p:cViewPr>
      <p:scale>
        <a:sx n="1" d="1"/>
        <a:sy n="1" d="1"/>
      </p:scale>
      <p:origin x="0" y="0"/>
    </p:cViewPr>
  </p:notesTextViewPr>
  <p:sorterViewPr>
    <p:cViewPr>
      <p:scale>
        <a:sx n="100" d="100"/>
        <a:sy n="100" d="100"/>
      </p:scale>
      <p:origin x="0" y="-263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rry A. Olson" userId="a680d21a137fde2c" providerId="LiveId" clId="{6A10A1C3-2ECC-4342-B3FC-49E7D60F5338}"/>
    <pc:docChg chg="undo redo custSel addSld delSld modSld sldOrd">
      <pc:chgData name="Kerry A. Olson" userId="a680d21a137fde2c" providerId="LiveId" clId="{6A10A1C3-2ECC-4342-B3FC-49E7D60F5338}" dt="2024-06-10T08:19:08.170" v="7680" actId="20577"/>
      <pc:docMkLst>
        <pc:docMk/>
      </pc:docMkLst>
      <pc:sldChg chg="addSp delSp modSp del mod ord">
        <pc:chgData name="Kerry A. Olson" userId="a680d21a137fde2c" providerId="LiveId" clId="{6A10A1C3-2ECC-4342-B3FC-49E7D60F5338}" dt="2024-05-16T13:38:54.392" v="1476" actId="47"/>
        <pc:sldMkLst>
          <pc:docMk/>
          <pc:sldMk cId="1537834055" sldId="256"/>
        </pc:sldMkLst>
        <pc:spChg chg="del">
          <ac:chgData name="Kerry A. Olson" userId="a680d21a137fde2c" providerId="LiveId" clId="{6A10A1C3-2ECC-4342-B3FC-49E7D60F5338}" dt="2024-05-13T16:19:13.202" v="144" actId="478"/>
          <ac:spMkLst>
            <pc:docMk/>
            <pc:sldMk cId="1537834055" sldId="256"/>
            <ac:spMk id="2" creationId="{35360993-DEA0-EB6E-163C-1B5B81DFE6B9}"/>
          </ac:spMkLst>
        </pc:spChg>
        <pc:spChg chg="del">
          <ac:chgData name="Kerry A. Olson" userId="a680d21a137fde2c" providerId="LiveId" clId="{6A10A1C3-2ECC-4342-B3FC-49E7D60F5338}" dt="2024-05-13T16:19:14.818" v="145" actId="478"/>
          <ac:spMkLst>
            <pc:docMk/>
            <pc:sldMk cId="1537834055" sldId="256"/>
            <ac:spMk id="3" creationId="{B40B3FDA-B95E-3277-BB1B-5888EDB5996C}"/>
          </ac:spMkLst>
        </pc:spChg>
        <pc:picChg chg="add del mod">
          <ac:chgData name="Kerry A. Olson" userId="a680d21a137fde2c" providerId="LiveId" clId="{6A10A1C3-2ECC-4342-B3FC-49E7D60F5338}" dt="2024-05-13T16:19:07.282" v="143" actId="478"/>
          <ac:picMkLst>
            <pc:docMk/>
            <pc:sldMk cId="1537834055" sldId="256"/>
            <ac:picMk id="5" creationId="{5FA4D9F0-F4EE-BB5A-7A61-61CB7345C430}"/>
          </ac:picMkLst>
        </pc:picChg>
        <pc:picChg chg="add mod">
          <ac:chgData name="Kerry A. Olson" userId="a680d21a137fde2c" providerId="LiveId" clId="{6A10A1C3-2ECC-4342-B3FC-49E7D60F5338}" dt="2024-05-13T16:19:28.720" v="148" actId="962"/>
          <ac:picMkLst>
            <pc:docMk/>
            <pc:sldMk cId="1537834055" sldId="256"/>
            <ac:picMk id="7" creationId="{FE80B175-645F-BC6E-26FC-D0F4F84429C4}"/>
          </ac:picMkLst>
        </pc:picChg>
      </pc:sldChg>
      <pc:sldChg chg="addSp delSp modSp del mod addAnim delAnim">
        <pc:chgData name="Kerry A. Olson" userId="a680d21a137fde2c" providerId="LiveId" clId="{6A10A1C3-2ECC-4342-B3FC-49E7D60F5338}" dt="2024-05-13T16:15:06.729" v="135" actId="47"/>
        <pc:sldMkLst>
          <pc:docMk/>
          <pc:sldMk cId="1452487344" sldId="263"/>
        </pc:sldMkLst>
        <pc:spChg chg="mod">
          <ac:chgData name="Kerry A. Olson" userId="a680d21a137fde2c" providerId="LiveId" clId="{6A10A1C3-2ECC-4342-B3FC-49E7D60F5338}" dt="2024-05-13T16:00:45.826" v="43" actId="1076"/>
          <ac:spMkLst>
            <pc:docMk/>
            <pc:sldMk cId="1452487344" sldId="263"/>
            <ac:spMk id="15" creationId="{02665F74-CDAE-481C-9BC7-2B589DA9105C}"/>
          </ac:spMkLst>
        </pc:spChg>
        <pc:spChg chg="del">
          <ac:chgData name="Kerry A. Olson" userId="a680d21a137fde2c" providerId="LiveId" clId="{6A10A1C3-2ECC-4342-B3FC-49E7D60F5338}" dt="2024-05-13T15:59:43.711" v="3" actId="478"/>
          <ac:spMkLst>
            <pc:docMk/>
            <pc:sldMk cId="1452487344" sldId="263"/>
            <ac:spMk id="16" creationId="{C84873F2-8CFF-43DB-B323-9BB2FCFF16F6}"/>
          </ac:spMkLst>
        </pc:spChg>
        <pc:picChg chg="add del">
          <ac:chgData name="Kerry A. Olson" userId="a680d21a137fde2c" providerId="LiveId" clId="{6A10A1C3-2ECC-4342-B3FC-49E7D60F5338}" dt="2024-05-13T15:59:29.816" v="2" actId="478"/>
          <ac:picMkLst>
            <pc:docMk/>
            <pc:sldMk cId="1452487344" sldId="263"/>
            <ac:picMk id="5" creationId="{B06B9F00-4071-4B91-BD43-C5783C555395}"/>
          </ac:picMkLst>
        </pc:picChg>
        <pc:picChg chg="mod">
          <ac:chgData name="Kerry A. Olson" userId="a680d21a137fde2c" providerId="LiveId" clId="{6A10A1C3-2ECC-4342-B3FC-49E7D60F5338}" dt="2024-05-13T16:00:50.787" v="44" actId="1076"/>
          <ac:picMkLst>
            <pc:docMk/>
            <pc:sldMk cId="1452487344" sldId="263"/>
            <ac:picMk id="18" creationId="{3A907BF7-BA4D-4501-B9F8-BFFB60A16F9A}"/>
          </ac:picMkLst>
        </pc:picChg>
      </pc:sldChg>
      <pc:sldChg chg="addSp delSp modSp add mod setBg modNotesTx">
        <pc:chgData name="Kerry A. Olson" userId="a680d21a137fde2c" providerId="LiveId" clId="{6A10A1C3-2ECC-4342-B3FC-49E7D60F5338}" dt="2024-06-10T06:55:43.454" v="7350" actId="20577"/>
        <pc:sldMkLst>
          <pc:docMk/>
          <pc:sldMk cId="2401068040" sldId="285"/>
        </pc:sldMkLst>
        <pc:spChg chg="mod">
          <ac:chgData name="Kerry A. Olson" userId="a680d21a137fde2c" providerId="LiveId" clId="{6A10A1C3-2ECC-4342-B3FC-49E7D60F5338}" dt="2024-05-16T13:38:15.976" v="1475" actId="1076"/>
          <ac:spMkLst>
            <pc:docMk/>
            <pc:sldMk cId="2401068040" sldId="285"/>
            <ac:spMk id="2" creationId="{646D0423-92ED-41A8-B13E-ED2A99FC380C}"/>
          </ac:spMkLst>
        </pc:spChg>
        <pc:spChg chg="mod">
          <ac:chgData name="Kerry A. Olson" userId="a680d21a137fde2c" providerId="LiveId" clId="{6A10A1C3-2ECC-4342-B3FC-49E7D60F5338}" dt="2024-05-16T13:38:01.599" v="1474" actId="1076"/>
          <ac:spMkLst>
            <pc:docMk/>
            <pc:sldMk cId="2401068040" sldId="285"/>
            <ac:spMk id="3" creationId="{74B4D8F8-4E82-4BDB-B682-C4008F4B24EF}"/>
          </ac:spMkLst>
        </pc:spChg>
        <pc:picChg chg="add mod">
          <ac:chgData name="Kerry A. Olson" userId="a680d21a137fde2c" providerId="LiveId" clId="{6A10A1C3-2ECC-4342-B3FC-49E7D60F5338}" dt="2024-05-16T13:29:18.312" v="1304" actId="1076"/>
          <ac:picMkLst>
            <pc:docMk/>
            <pc:sldMk cId="2401068040" sldId="285"/>
            <ac:picMk id="5" creationId="{AF922354-F6FF-9C95-16D0-186C5DA5E333}"/>
          </ac:picMkLst>
        </pc:picChg>
        <pc:picChg chg="mod">
          <ac:chgData name="Kerry A. Olson" userId="a680d21a137fde2c" providerId="LiveId" clId="{6A10A1C3-2ECC-4342-B3FC-49E7D60F5338}" dt="2024-05-16T13:37:49.312" v="1473" actId="1076"/>
          <ac:picMkLst>
            <pc:docMk/>
            <pc:sldMk cId="2401068040" sldId="285"/>
            <ac:picMk id="6" creationId="{997CF875-7865-4B60-BE3C-F759090A4D58}"/>
          </ac:picMkLst>
        </pc:picChg>
        <pc:picChg chg="add mod">
          <ac:chgData name="Kerry A. Olson" userId="a680d21a137fde2c" providerId="LiveId" clId="{6A10A1C3-2ECC-4342-B3FC-49E7D60F5338}" dt="2024-05-16T13:29:20.179" v="1305" actId="1076"/>
          <ac:picMkLst>
            <pc:docMk/>
            <pc:sldMk cId="2401068040" sldId="285"/>
            <ac:picMk id="8" creationId="{B41BB875-8AAC-A5CF-B71F-261B05350EC6}"/>
          </ac:picMkLst>
        </pc:picChg>
        <pc:picChg chg="add mod modCrop">
          <ac:chgData name="Kerry A. Olson" userId="a680d21a137fde2c" providerId="LiveId" clId="{6A10A1C3-2ECC-4342-B3FC-49E7D60F5338}" dt="2024-05-16T13:30:18.648" v="1315" actId="1076"/>
          <ac:picMkLst>
            <pc:docMk/>
            <pc:sldMk cId="2401068040" sldId="285"/>
            <ac:picMk id="10" creationId="{E67D7972-0FCA-6236-74F2-CB650D143295}"/>
          </ac:picMkLst>
        </pc:picChg>
        <pc:picChg chg="add mod ord modCrop">
          <ac:chgData name="Kerry A. Olson" userId="a680d21a137fde2c" providerId="LiveId" clId="{6A10A1C3-2ECC-4342-B3FC-49E7D60F5338}" dt="2024-05-16T13:31:30.952" v="1326" actId="732"/>
          <ac:picMkLst>
            <pc:docMk/>
            <pc:sldMk cId="2401068040" sldId="285"/>
            <ac:picMk id="12" creationId="{BA893F0A-E5E1-56DC-1683-F5A0704811B1}"/>
          </ac:picMkLst>
        </pc:picChg>
        <pc:picChg chg="add mod modCrop">
          <ac:chgData name="Kerry A. Olson" userId="a680d21a137fde2c" providerId="LiveId" clId="{6A10A1C3-2ECC-4342-B3FC-49E7D60F5338}" dt="2024-05-16T13:32:50.642" v="1343" actId="14100"/>
          <ac:picMkLst>
            <pc:docMk/>
            <pc:sldMk cId="2401068040" sldId="285"/>
            <ac:picMk id="14" creationId="{8C77CD43-2EB3-3A7B-AF7F-A7893659C289}"/>
          </ac:picMkLst>
        </pc:picChg>
        <pc:picChg chg="add mod modCrop">
          <ac:chgData name="Kerry A. Olson" userId="a680d21a137fde2c" providerId="LiveId" clId="{6A10A1C3-2ECC-4342-B3FC-49E7D60F5338}" dt="2024-05-16T13:34:14.006" v="1361" actId="1076"/>
          <ac:picMkLst>
            <pc:docMk/>
            <pc:sldMk cId="2401068040" sldId="285"/>
            <ac:picMk id="16" creationId="{998B3A22-7BED-9526-59A0-7A11CC8551CF}"/>
          </ac:picMkLst>
        </pc:picChg>
        <pc:picChg chg="add mod modCrop">
          <ac:chgData name="Kerry A. Olson" userId="a680d21a137fde2c" providerId="LiveId" clId="{6A10A1C3-2ECC-4342-B3FC-49E7D60F5338}" dt="2024-05-16T13:35:09.312" v="1375" actId="1076"/>
          <ac:picMkLst>
            <pc:docMk/>
            <pc:sldMk cId="2401068040" sldId="285"/>
            <ac:picMk id="18" creationId="{2CD8B3B8-4E14-2AAA-4C5E-6248B67FFB71}"/>
          </ac:picMkLst>
        </pc:picChg>
        <pc:picChg chg="add mod modCrop">
          <ac:chgData name="Kerry A. Olson" userId="a680d21a137fde2c" providerId="LiveId" clId="{6A10A1C3-2ECC-4342-B3FC-49E7D60F5338}" dt="2024-05-16T13:36:06.792" v="1387" actId="1076"/>
          <ac:picMkLst>
            <pc:docMk/>
            <pc:sldMk cId="2401068040" sldId="285"/>
            <ac:picMk id="20" creationId="{2C80B8E9-DB78-E0A7-2E5E-B32D1C6A85CF}"/>
          </ac:picMkLst>
        </pc:picChg>
        <pc:picChg chg="add del mod">
          <ac:chgData name="Kerry A. Olson" userId="a680d21a137fde2c" providerId="LiveId" clId="{6A10A1C3-2ECC-4342-B3FC-49E7D60F5338}" dt="2024-05-16T13:42:35.278" v="1489" actId="21"/>
          <ac:picMkLst>
            <pc:docMk/>
            <pc:sldMk cId="2401068040" sldId="285"/>
            <ac:picMk id="22" creationId="{839C5220-25AC-364C-D999-CC60F9CFF097}"/>
          </ac:picMkLst>
        </pc:picChg>
      </pc:sldChg>
      <pc:sldChg chg="addSp delSp modSp add mod ord setBg">
        <pc:chgData name="Kerry A. Olson" userId="a680d21a137fde2c" providerId="LiveId" clId="{6A10A1C3-2ECC-4342-B3FC-49E7D60F5338}" dt="2024-06-09T12:36:03.122" v="5797"/>
        <pc:sldMkLst>
          <pc:docMk/>
          <pc:sldMk cId="729465512" sldId="345"/>
        </pc:sldMkLst>
        <pc:spChg chg="add mod">
          <ac:chgData name="Kerry A. Olson" userId="a680d21a137fde2c" providerId="LiveId" clId="{6A10A1C3-2ECC-4342-B3FC-49E7D60F5338}" dt="2024-06-01T15:53:02.275" v="4542" actId="1076"/>
          <ac:spMkLst>
            <pc:docMk/>
            <pc:sldMk cId="729465512" sldId="345"/>
            <ac:spMk id="2" creationId="{DC1C2952-30FF-4F8A-B6FA-5AE03B7201FF}"/>
          </ac:spMkLst>
        </pc:spChg>
        <pc:spChg chg="add del">
          <ac:chgData name="Kerry A. Olson" userId="a680d21a137fde2c" providerId="LiveId" clId="{6A10A1C3-2ECC-4342-B3FC-49E7D60F5338}" dt="2024-05-13T17:25:41.136" v="1195" actId="26606"/>
          <ac:spMkLst>
            <pc:docMk/>
            <pc:sldMk cId="729465512" sldId="345"/>
            <ac:spMk id="6" creationId="{AB8C311F-7253-4AED-9701-7FC0708C41C7}"/>
          </ac:spMkLst>
        </pc:spChg>
        <pc:spChg chg="add del">
          <ac:chgData name="Kerry A. Olson" userId="a680d21a137fde2c" providerId="LiveId" clId="{6A10A1C3-2ECC-4342-B3FC-49E7D60F5338}" dt="2024-05-13T17:25:45.395" v="1199" actId="26606"/>
          <ac:spMkLst>
            <pc:docMk/>
            <pc:sldMk cId="729465512" sldId="345"/>
            <ac:spMk id="7" creationId="{AB8C311F-7253-4AED-9701-7FC0708C41C7}"/>
          </ac:spMkLst>
        </pc:spChg>
        <pc:spChg chg="add del">
          <ac:chgData name="Kerry A. Olson" userId="a680d21a137fde2c" providerId="LiveId" clId="{6A10A1C3-2ECC-4342-B3FC-49E7D60F5338}" dt="2024-05-13T17:25:45.395" v="1199" actId="26606"/>
          <ac:spMkLst>
            <pc:docMk/>
            <pc:sldMk cId="729465512" sldId="345"/>
            <ac:spMk id="8" creationId="{E2384209-CB15-4CDF-9D31-C44FD9A3F20D}"/>
          </ac:spMkLst>
        </pc:spChg>
        <pc:spChg chg="add del">
          <ac:chgData name="Kerry A. Olson" userId="a680d21a137fde2c" providerId="LiveId" clId="{6A10A1C3-2ECC-4342-B3FC-49E7D60F5338}" dt="2024-05-13T17:25:33.879" v="1191" actId="26606"/>
          <ac:spMkLst>
            <pc:docMk/>
            <pc:sldMk cId="729465512" sldId="345"/>
            <ac:spMk id="9" creationId="{42A4FC2C-047E-45A5-965D-8E1E3BF09BC6}"/>
          </ac:spMkLst>
        </pc:spChg>
        <pc:spChg chg="add del">
          <ac:chgData name="Kerry A. Olson" userId="a680d21a137fde2c" providerId="LiveId" clId="{6A10A1C3-2ECC-4342-B3FC-49E7D60F5338}" dt="2024-05-13T17:25:45.395" v="1199" actId="26606"/>
          <ac:spMkLst>
            <pc:docMk/>
            <pc:sldMk cId="729465512" sldId="345"/>
            <ac:spMk id="10" creationId="{2633B3B5-CC90-43F0-8714-D31D1F3F0209}"/>
          </ac:spMkLst>
        </pc:spChg>
        <pc:spChg chg="add del">
          <ac:chgData name="Kerry A. Olson" userId="a680d21a137fde2c" providerId="LiveId" clId="{6A10A1C3-2ECC-4342-B3FC-49E7D60F5338}" dt="2024-05-13T17:25:41.136" v="1195" actId="26606"/>
          <ac:spMkLst>
            <pc:docMk/>
            <pc:sldMk cId="729465512" sldId="345"/>
            <ac:spMk id="11" creationId="{E2384209-CB15-4CDF-9D31-C44FD9A3F20D}"/>
          </ac:spMkLst>
        </pc:spChg>
        <pc:spChg chg="add del">
          <ac:chgData name="Kerry A. Olson" userId="a680d21a137fde2c" providerId="LiveId" clId="{6A10A1C3-2ECC-4342-B3FC-49E7D60F5338}" dt="2024-05-13T17:25:45.395" v="1199" actId="26606"/>
          <ac:spMkLst>
            <pc:docMk/>
            <pc:sldMk cId="729465512" sldId="345"/>
            <ac:spMk id="12" creationId="{A8D57A06-A426-446D-B02C-A2DC6B62E45E}"/>
          </ac:spMkLst>
        </pc:spChg>
        <pc:spChg chg="add del">
          <ac:chgData name="Kerry A. Olson" userId="a680d21a137fde2c" providerId="LiveId" clId="{6A10A1C3-2ECC-4342-B3FC-49E7D60F5338}" dt="2024-05-13T17:25:41.136" v="1195" actId="26606"/>
          <ac:spMkLst>
            <pc:docMk/>
            <pc:sldMk cId="729465512" sldId="345"/>
            <ac:spMk id="13" creationId="{2633B3B5-CC90-43F0-8714-D31D1F3F0209}"/>
          </ac:spMkLst>
        </pc:spChg>
        <pc:spChg chg="add">
          <ac:chgData name="Kerry A. Olson" userId="a680d21a137fde2c" providerId="LiveId" clId="{6A10A1C3-2ECC-4342-B3FC-49E7D60F5338}" dt="2024-05-13T17:25:45.401" v="1200" actId="26606"/>
          <ac:spMkLst>
            <pc:docMk/>
            <pc:sldMk cId="729465512" sldId="345"/>
            <ac:spMk id="14" creationId="{AB8C311F-7253-4AED-9701-7FC0708C41C7}"/>
          </ac:spMkLst>
        </pc:spChg>
        <pc:spChg chg="add del">
          <ac:chgData name="Kerry A. Olson" userId="a680d21a137fde2c" providerId="LiveId" clId="{6A10A1C3-2ECC-4342-B3FC-49E7D60F5338}" dt="2024-05-13T17:25:41.136" v="1195" actId="26606"/>
          <ac:spMkLst>
            <pc:docMk/>
            <pc:sldMk cId="729465512" sldId="345"/>
            <ac:spMk id="15" creationId="{A8D57A06-A426-446D-B02C-A2DC6B62E45E}"/>
          </ac:spMkLst>
        </pc:spChg>
        <pc:spChg chg="add">
          <ac:chgData name="Kerry A. Olson" userId="a680d21a137fde2c" providerId="LiveId" clId="{6A10A1C3-2ECC-4342-B3FC-49E7D60F5338}" dt="2024-05-13T17:25:45.401" v="1200" actId="26606"/>
          <ac:spMkLst>
            <pc:docMk/>
            <pc:sldMk cId="729465512" sldId="345"/>
            <ac:spMk id="16" creationId="{E2384209-CB15-4CDF-9D31-C44FD9A3F20D}"/>
          </ac:spMkLst>
        </pc:spChg>
        <pc:spChg chg="add">
          <ac:chgData name="Kerry A. Olson" userId="a680d21a137fde2c" providerId="LiveId" clId="{6A10A1C3-2ECC-4342-B3FC-49E7D60F5338}" dt="2024-05-13T17:25:45.401" v="1200" actId="26606"/>
          <ac:spMkLst>
            <pc:docMk/>
            <pc:sldMk cId="729465512" sldId="345"/>
            <ac:spMk id="17" creationId="{2633B3B5-CC90-43F0-8714-D31D1F3F0209}"/>
          </ac:spMkLst>
        </pc:spChg>
        <pc:spChg chg="add">
          <ac:chgData name="Kerry A. Olson" userId="a680d21a137fde2c" providerId="LiveId" clId="{6A10A1C3-2ECC-4342-B3FC-49E7D60F5338}" dt="2024-05-13T17:25:45.401" v="1200" actId="26606"/>
          <ac:spMkLst>
            <pc:docMk/>
            <pc:sldMk cId="729465512" sldId="345"/>
            <ac:spMk id="18" creationId="{A8D57A06-A426-446D-B02C-A2DC6B62E45E}"/>
          </ac:spMkLst>
        </pc:spChg>
        <pc:picChg chg="del mod">
          <ac:chgData name="Kerry A. Olson" userId="a680d21a137fde2c" providerId="LiveId" clId="{6A10A1C3-2ECC-4342-B3FC-49E7D60F5338}" dt="2024-05-13T17:21:25.513" v="1145" actId="21"/>
          <ac:picMkLst>
            <pc:docMk/>
            <pc:sldMk cId="729465512" sldId="345"/>
            <ac:picMk id="3" creationId="{9AD32611-AF38-46A7-8DE1-0FB1D951CE61}"/>
          </ac:picMkLst>
        </pc:picChg>
        <pc:picChg chg="add mod">
          <ac:chgData name="Kerry A. Olson" userId="a680d21a137fde2c" providerId="LiveId" clId="{6A10A1C3-2ECC-4342-B3FC-49E7D60F5338}" dt="2024-05-13T17:25:45.401" v="1200" actId="26606"/>
          <ac:picMkLst>
            <pc:docMk/>
            <pc:sldMk cId="729465512" sldId="345"/>
            <ac:picMk id="4" creationId="{FEC6E767-E395-986B-4190-5E62B362D278}"/>
          </ac:picMkLst>
        </pc:picChg>
      </pc:sldChg>
      <pc:sldChg chg="modSp mod">
        <pc:chgData name="Kerry A. Olson" userId="a680d21a137fde2c" providerId="LiveId" clId="{6A10A1C3-2ECC-4342-B3FC-49E7D60F5338}" dt="2024-05-16T13:50:06.891" v="1765" actId="113"/>
        <pc:sldMkLst>
          <pc:docMk/>
          <pc:sldMk cId="1917095559" sldId="358"/>
        </pc:sldMkLst>
        <pc:spChg chg="mod">
          <ac:chgData name="Kerry A. Olson" userId="a680d21a137fde2c" providerId="LiveId" clId="{6A10A1C3-2ECC-4342-B3FC-49E7D60F5338}" dt="2024-05-16T13:50:06.891" v="1765" actId="113"/>
          <ac:spMkLst>
            <pc:docMk/>
            <pc:sldMk cId="1917095559" sldId="358"/>
            <ac:spMk id="2" creationId="{6562EC17-8C62-4328-8DC7-4220E5D5976C}"/>
          </ac:spMkLst>
        </pc:spChg>
      </pc:sldChg>
      <pc:sldChg chg="addSp delSp modSp new mod setBg">
        <pc:chgData name="Kerry A. Olson" userId="a680d21a137fde2c" providerId="LiveId" clId="{6A10A1C3-2ECC-4342-B3FC-49E7D60F5338}" dt="2024-05-23T18:37:50.113" v="2932" actId="21"/>
        <pc:sldMkLst>
          <pc:docMk/>
          <pc:sldMk cId="3048677121" sldId="359"/>
        </pc:sldMkLst>
        <pc:spChg chg="del">
          <ac:chgData name="Kerry A. Olson" userId="a680d21a137fde2c" providerId="LiveId" clId="{6A10A1C3-2ECC-4342-B3FC-49E7D60F5338}" dt="2024-05-13T16:15:16.299" v="137" actId="478"/>
          <ac:spMkLst>
            <pc:docMk/>
            <pc:sldMk cId="3048677121" sldId="359"/>
            <ac:spMk id="2" creationId="{93D250F2-8062-9C8E-F48E-DF78F6EA046A}"/>
          </ac:spMkLst>
        </pc:spChg>
        <pc:spChg chg="del">
          <ac:chgData name="Kerry A. Olson" userId="a680d21a137fde2c" providerId="LiveId" clId="{6A10A1C3-2ECC-4342-B3FC-49E7D60F5338}" dt="2024-05-13T16:15:18.362" v="138" actId="478"/>
          <ac:spMkLst>
            <pc:docMk/>
            <pc:sldMk cId="3048677121" sldId="359"/>
            <ac:spMk id="3" creationId="{720D8448-85A9-DB21-CBC7-F9EC847B6E54}"/>
          </ac:spMkLst>
        </pc:spChg>
        <pc:spChg chg="add mod">
          <ac:chgData name="Kerry A. Olson" userId="a680d21a137fde2c" providerId="LiveId" clId="{6A10A1C3-2ECC-4342-B3FC-49E7D60F5338}" dt="2024-05-23T17:32:18.012" v="2501" actId="1076"/>
          <ac:spMkLst>
            <pc:docMk/>
            <pc:sldMk cId="3048677121" sldId="359"/>
            <ac:spMk id="8" creationId="{211BC772-95AA-A66E-83BE-09BADB308A90}"/>
          </ac:spMkLst>
        </pc:spChg>
        <pc:spChg chg="add mod">
          <ac:chgData name="Kerry A. Olson" userId="a680d21a137fde2c" providerId="LiveId" clId="{6A10A1C3-2ECC-4342-B3FC-49E7D60F5338}" dt="2024-05-16T13:40:36.614" v="1482" actId="1076"/>
          <ac:spMkLst>
            <pc:docMk/>
            <pc:sldMk cId="3048677121" sldId="359"/>
            <ac:spMk id="9" creationId="{8D2325DD-D78D-E2E3-EDA9-4B11CB135EDE}"/>
          </ac:spMkLst>
        </pc:spChg>
        <pc:picChg chg="add mod">
          <ac:chgData name="Kerry A. Olson" userId="a680d21a137fde2c" providerId="LiveId" clId="{6A10A1C3-2ECC-4342-B3FC-49E7D60F5338}" dt="2024-05-16T13:42:38.111" v="1490"/>
          <ac:picMkLst>
            <pc:docMk/>
            <pc:sldMk cId="3048677121" sldId="359"/>
            <ac:picMk id="2" creationId="{C6BE4676-D4F8-5846-7764-731AAE4048C7}"/>
          </ac:picMkLst>
        </pc:picChg>
        <pc:picChg chg="add del mod">
          <ac:chgData name="Kerry A. Olson" userId="a680d21a137fde2c" providerId="LiveId" clId="{6A10A1C3-2ECC-4342-B3FC-49E7D60F5338}" dt="2024-05-23T18:37:50.113" v="2932" actId="21"/>
          <ac:picMkLst>
            <pc:docMk/>
            <pc:sldMk cId="3048677121" sldId="359"/>
            <ac:picMk id="4" creationId="{06DF5925-63CF-D382-C08C-DEE32673ED11}"/>
          </ac:picMkLst>
        </pc:picChg>
        <pc:picChg chg="add del mod">
          <ac:chgData name="Kerry A. Olson" userId="a680d21a137fde2c" providerId="LiveId" clId="{6A10A1C3-2ECC-4342-B3FC-49E7D60F5338}" dt="2024-05-16T13:39:05.615" v="1478" actId="478"/>
          <ac:picMkLst>
            <pc:docMk/>
            <pc:sldMk cId="3048677121" sldId="359"/>
            <ac:picMk id="5" creationId="{B06B0708-80FF-ADA6-8C60-7CA8E86C1593}"/>
          </ac:picMkLst>
        </pc:picChg>
        <pc:picChg chg="add del mod">
          <ac:chgData name="Kerry A. Olson" userId="a680d21a137fde2c" providerId="LiveId" clId="{6A10A1C3-2ECC-4342-B3FC-49E7D60F5338}" dt="2024-05-16T13:39:04.659" v="1477" actId="478"/>
          <ac:picMkLst>
            <pc:docMk/>
            <pc:sldMk cId="3048677121" sldId="359"/>
            <ac:picMk id="7" creationId="{F76BE3C2-2B30-FAFE-4125-559298D0A61E}"/>
          </ac:picMkLst>
        </pc:picChg>
      </pc:sldChg>
      <pc:sldChg chg="addSp delSp modSp add mod ord setBg">
        <pc:chgData name="Kerry A. Olson" userId="a680d21a137fde2c" providerId="LiveId" clId="{6A10A1C3-2ECC-4342-B3FC-49E7D60F5338}" dt="2024-06-09T12:24:12.114" v="5793" actId="404"/>
        <pc:sldMkLst>
          <pc:docMk/>
          <pc:sldMk cId="3756757996" sldId="360"/>
        </pc:sldMkLst>
        <pc:spChg chg="add mod">
          <ac:chgData name="Kerry A. Olson" userId="a680d21a137fde2c" providerId="LiveId" clId="{6A10A1C3-2ECC-4342-B3FC-49E7D60F5338}" dt="2024-06-09T12:24:12.114" v="5793" actId="404"/>
          <ac:spMkLst>
            <pc:docMk/>
            <pc:sldMk cId="3756757996" sldId="360"/>
            <ac:spMk id="2" creationId="{46AE0673-A272-5BCE-02A2-1F9BEACDC17F}"/>
          </ac:spMkLst>
        </pc:spChg>
        <pc:spChg chg="add mod">
          <ac:chgData name="Kerry A. Olson" userId="a680d21a137fde2c" providerId="LiveId" clId="{6A10A1C3-2ECC-4342-B3FC-49E7D60F5338}" dt="2024-05-23T16:41:06.609" v="2113" actId="1076"/>
          <ac:spMkLst>
            <pc:docMk/>
            <pc:sldMk cId="3756757996" sldId="360"/>
            <ac:spMk id="6" creationId="{FDF313E6-D431-71D2-9CB1-4029D8D06803}"/>
          </ac:spMkLst>
        </pc:spChg>
        <pc:spChg chg="add del">
          <ac:chgData name="Kerry A. Olson" userId="a680d21a137fde2c" providerId="LiveId" clId="{6A10A1C3-2ECC-4342-B3FC-49E7D60F5338}" dt="2024-05-13T17:23:30.955" v="1165" actId="26606"/>
          <ac:spMkLst>
            <pc:docMk/>
            <pc:sldMk cId="3756757996" sldId="360"/>
            <ac:spMk id="10" creationId="{9527FCEA-6143-4C5E-8C45-8AC9237ADE89}"/>
          </ac:spMkLst>
        </pc:spChg>
        <pc:spChg chg="add del">
          <ac:chgData name="Kerry A. Olson" userId="a680d21a137fde2c" providerId="LiveId" clId="{6A10A1C3-2ECC-4342-B3FC-49E7D60F5338}" dt="2024-05-13T17:23:30.955" v="1165" actId="26606"/>
          <ac:spMkLst>
            <pc:docMk/>
            <pc:sldMk cId="3756757996" sldId="360"/>
            <ac:spMk id="12" creationId="{1A9F23AD-7A55-49F3-A3EC-743F47F36B0E}"/>
          </ac:spMkLst>
        </pc:spChg>
        <pc:spChg chg="add del">
          <ac:chgData name="Kerry A. Olson" userId="a680d21a137fde2c" providerId="LiveId" clId="{6A10A1C3-2ECC-4342-B3FC-49E7D60F5338}" dt="2024-05-13T17:23:30.955" v="1165" actId="26606"/>
          <ac:spMkLst>
            <pc:docMk/>
            <pc:sldMk cId="3756757996" sldId="360"/>
            <ac:spMk id="14" creationId="{D7D9F91F-72C9-4DB9-ABD0-A8180D8262D5}"/>
          </ac:spMkLst>
        </pc:spChg>
        <pc:spChg chg="add del">
          <ac:chgData name="Kerry A. Olson" userId="a680d21a137fde2c" providerId="LiveId" clId="{6A10A1C3-2ECC-4342-B3FC-49E7D60F5338}" dt="2024-05-13T17:23:30.955" v="1165" actId="26606"/>
          <ac:spMkLst>
            <pc:docMk/>
            <pc:sldMk cId="3756757996" sldId="360"/>
            <ac:spMk id="16" creationId="{BE016956-CE9F-4946-8834-A8BC3529D0F6}"/>
          </ac:spMkLst>
        </pc:spChg>
        <pc:spChg chg="add del">
          <ac:chgData name="Kerry A. Olson" userId="a680d21a137fde2c" providerId="LiveId" clId="{6A10A1C3-2ECC-4342-B3FC-49E7D60F5338}" dt="2024-05-13T17:24:06.907" v="1167" actId="26606"/>
          <ac:spMkLst>
            <pc:docMk/>
            <pc:sldMk cId="3756757996" sldId="360"/>
            <ac:spMk id="18" creationId="{AA3CC463-F933-4AC4-86E1-5AC14B0C3163}"/>
          </ac:spMkLst>
        </pc:spChg>
        <pc:spChg chg="add del">
          <ac:chgData name="Kerry A. Olson" userId="a680d21a137fde2c" providerId="LiveId" clId="{6A10A1C3-2ECC-4342-B3FC-49E7D60F5338}" dt="2024-05-13T17:24:06.907" v="1167" actId="26606"/>
          <ac:spMkLst>
            <pc:docMk/>
            <pc:sldMk cId="3756757996" sldId="360"/>
            <ac:spMk id="19" creationId="{6025D2DB-A12A-44DB-B00E-F4D622329EDD}"/>
          </ac:spMkLst>
        </pc:spChg>
        <pc:spChg chg="add del">
          <ac:chgData name="Kerry A. Olson" userId="a680d21a137fde2c" providerId="LiveId" clId="{6A10A1C3-2ECC-4342-B3FC-49E7D60F5338}" dt="2024-05-13T17:24:06.907" v="1167" actId="26606"/>
          <ac:spMkLst>
            <pc:docMk/>
            <pc:sldMk cId="3756757996" sldId="360"/>
            <ac:spMk id="20" creationId="{CE7E7877-F64E-4EEA-B778-138031EFF874}"/>
          </ac:spMkLst>
        </pc:spChg>
        <pc:spChg chg="add del">
          <ac:chgData name="Kerry A. Olson" userId="a680d21a137fde2c" providerId="LiveId" clId="{6A10A1C3-2ECC-4342-B3FC-49E7D60F5338}" dt="2024-05-13T17:24:06.907" v="1167" actId="26606"/>
          <ac:spMkLst>
            <pc:docMk/>
            <pc:sldMk cId="3756757996" sldId="360"/>
            <ac:spMk id="21" creationId="{7DD6C4F3-70FD-4F13-919C-702EE4886499}"/>
          </ac:spMkLst>
        </pc:spChg>
        <pc:picChg chg="add mod ord">
          <ac:chgData name="Kerry A. Olson" userId="a680d21a137fde2c" providerId="LiveId" clId="{6A10A1C3-2ECC-4342-B3FC-49E7D60F5338}" dt="2024-05-23T16:40:57.200" v="2112" actId="1076"/>
          <ac:picMkLst>
            <pc:docMk/>
            <pc:sldMk cId="3756757996" sldId="360"/>
            <ac:picMk id="3" creationId="{AB1DAF81-0125-9D36-EAE9-4B5732F3997D}"/>
          </ac:picMkLst>
        </pc:picChg>
        <pc:picChg chg="add mod">
          <ac:chgData name="Kerry A. Olson" userId="a680d21a137fde2c" providerId="LiveId" clId="{6A10A1C3-2ECC-4342-B3FC-49E7D60F5338}" dt="2024-06-01T15:40:33.230" v="4451" actId="692"/>
          <ac:picMkLst>
            <pc:docMk/>
            <pc:sldMk cId="3756757996" sldId="360"/>
            <ac:picMk id="4" creationId="{9AD32611-AF38-46A7-8DE1-0FB1D951CE61}"/>
          </ac:picMkLst>
        </pc:picChg>
        <pc:picChg chg="add mod">
          <ac:chgData name="Kerry A. Olson" userId="a680d21a137fde2c" providerId="LiveId" clId="{6A10A1C3-2ECC-4342-B3FC-49E7D60F5338}" dt="2024-06-01T15:40:22.962" v="4448" actId="692"/>
          <ac:picMkLst>
            <pc:docMk/>
            <pc:sldMk cId="3756757996" sldId="360"/>
            <ac:picMk id="5" creationId="{4FA4517E-5A5E-AFE8-9441-8348FFD660C4}"/>
          </ac:picMkLst>
        </pc:picChg>
      </pc:sldChg>
      <pc:sldChg chg="addSp delSp modSp add del mod ord setBg modNotesTx">
        <pc:chgData name="Kerry A. Olson" userId="a680d21a137fde2c" providerId="LiveId" clId="{6A10A1C3-2ECC-4342-B3FC-49E7D60F5338}" dt="2024-05-23T18:03:02.736" v="2692" actId="47"/>
        <pc:sldMkLst>
          <pc:docMk/>
          <pc:sldMk cId="3166546728" sldId="361"/>
        </pc:sldMkLst>
        <pc:spChg chg="add mod">
          <ac:chgData name="Kerry A. Olson" userId="a680d21a137fde2c" providerId="LiveId" clId="{6A10A1C3-2ECC-4342-B3FC-49E7D60F5338}" dt="2024-05-23T18:01:42.324" v="2636" actId="1076"/>
          <ac:spMkLst>
            <pc:docMk/>
            <pc:sldMk cId="3166546728" sldId="361"/>
            <ac:spMk id="4" creationId="{DEFD5C83-CFA4-F4F1-09D4-850942FBA287}"/>
          </ac:spMkLst>
        </pc:spChg>
        <pc:spChg chg="add">
          <ac:chgData name="Kerry A. Olson" userId="a680d21a137fde2c" providerId="LiveId" clId="{6A10A1C3-2ECC-4342-B3FC-49E7D60F5338}" dt="2024-05-13T17:14:59.150" v="923" actId="26606"/>
          <ac:spMkLst>
            <pc:docMk/>
            <pc:sldMk cId="3166546728" sldId="361"/>
            <ac:spMk id="8" creationId="{42A4FC2C-047E-45A5-965D-8E1E3BF09BC6}"/>
          </ac:spMkLst>
        </pc:spChg>
        <pc:picChg chg="add del mod">
          <ac:chgData name="Kerry A. Olson" userId="a680d21a137fde2c" providerId="LiveId" clId="{6A10A1C3-2ECC-4342-B3FC-49E7D60F5338}" dt="2024-05-13T17:19:22.342" v="1133" actId="478"/>
          <ac:picMkLst>
            <pc:docMk/>
            <pc:sldMk cId="3166546728" sldId="361"/>
            <ac:picMk id="3" creationId="{56FC1CDC-3784-86D6-6D12-8AAB78145694}"/>
          </ac:picMkLst>
        </pc:picChg>
        <pc:picChg chg="add del mod">
          <ac:chgData name="Kerry A. Olson" userId="a680d21a137fde2c" providerId="LiveId" clId="{6A10A1C3-2ECC-4342-B3FC-49E7D60F5338}" dt="2024-05-23T18:02:17.423" v="2640" actId="21"/>
          <ac:picMkLst>
            <pc:docMk/>
            <pc:sldMk cId="3166546728" sldId="361"/>
            <ac:picMk id="3" creationId="{B379AC78-B825-04F0-4932-09923AC831FF}"/>
          </ac:picMkLst>
        </pc:picChg>
      </pc:sldChg>
      <pc:sldChg chg="addSp delSp modSp add mod ord setBg">
        <pc:chgData name="Kerry A. Olson" userId="a680d21a137fde2c" providerId="LiveId" clId="{6A10A1C3-2ECC-4342-B3FC-49E7D60F5338}" dt="2024-06-01T15:45:43.774" v="4538"/>
        <pc:sldMkLst>
          <pc:docMk/>
          <pc:sldMk cId="2562444577" sldId="362"/>
        </pc:sldMkLst>
        <pc:spChg chg="add mod">
          <ac:chgData name="Kerry A. Olson" userId="a680d21a137fde2c" providerId="LiveId" clId="{6A10A1C3-2ECC-4342-B3FC-49E7D60F5338}" dt="2024-05-13T16:47:00.984" v="741"/>
          <ac:spMkLst>
            <pc:docMk/>
            <pc:sldMk cId="2562444577" sldId="362"/>
            <ac:spMk id="2" creationId="{F2F47A6F-0979-8E76-139B-ADC13000E03F}"/>
          </ac:spMkLst>
        </pc:spChg>
        <pc:spChg chg="add del">
          <ac:chgData name="Kerry A. Olson" userId="a680d21a137fde2c" providerId="LiveId" clId="{6A10A1C3-2ECC-4342-B3FC-49E7D60F5338}" dt="2024-06-01T15:10:33.652" v="3708" actId="11529"/>
          <ac:spMkLst>
            <pc:docMk/>
            <pc:sldMk cId="2562444577" sldId="362"/>
            <ac:spMk id="3" creationId="{1C6FA221-50FC-DB38-ABFF-3F0CE2538F8B}"/>
          </ac:spMkLst>
        </pc:spChg>
        <pc:spChg chg="add mod">
          <ac:chgData name="Kerry A. Olson" userId="a680d21a137fde2c" providerId="LiveId" clId="{6A10A1C3-2ECC-4342-B3FC-49E7D60F5338}" dt="2024-05-23T16:41:53.316" v="2117" actId="1076"/>
          <ac:spMkLst>
            <pc:docMk/>
            <pc:sldMk cId="2562444577" sldId="362"/>
            <ac:spMk id="4" creationId="{ECA4718C-E28D-7C21-2109-A521EE366ED0}"/>
          </ac:spMkLst>
        </pc:spChg>
        <pc:picChg chg="add mod">
          <ac:chgData name="Kerry A. Olson" userId="a680d21a137fde2c" providerId="LiveId" clId="{6A10A1C3-2ECC-4342-B3FC-49E7D60F5338}" dt="2024-05-23T16:35:09.620" v="1906" actId="1076"/>
          <ac:picMkLst>
            <pc:docMk/>
            <pc:sldMk cId="2562444577" sldId="362"/>
            <ac:picMk id="5" creationId="{1B2880BD-3DE3-1B63-1B0A-5F187BEFF349}"/>
          </ac:picMkLst>
        </pc:picChg>
        <pc:picChg chg="add del mod">
          <ac:chgData name="Kerry A. Olson" userId="a680d21a137fde2c" providerId="LiveId" clId="{6A10A1C3-2ECC-4342-B3FC-49E7D60F5338}" dt="2024-05-23T16:34:20.090" v="1902" actId="478"/>
          <ac:picMkLst>
            <pc:docMk/>
            <pc:sldMk cId="2562444577" sldId="362"/>
            <ac:picMk id="6" creationId="{1528F79A-330D-2134-8E1D-3F47E4EFEE2A}"/>
          </ac:picMkLst>
        </pc:picChg>
      </pc:sldChg>
      <pc:sldChg chg="addSp delSp modSp add mod ord setBg">
        <pc:chgData name="Kerry A. Olson" userId="a680d21a137fde2c" providerId="LiveId" clId="{6A10A1C3-2ECC-4342-B3FC-49E7D60F5338}" dt="2024-06-01T15:54:23.342" v="4567" actId="403"/>
        <pc:sldMkLst>
          <pc:docMk/>
          <pc:sldMk cId="3300310766" sldId="363"/>
        </pc:sldMkLst>
        <pc:spChg chg="add mod">
          <ac:chgData name="Kerry A. Olson" userId="a680d21a137fde2c" providerId="LiveId" clId="{6A10A1C3-2ECC-4342-B3FC-49E7D60F5338}" dt="2024-06-01T15:54:23.342" v="4567" actId="403"/>
          <ac:spMkLst>
            <pc:docMk/>
            <pc:sldMk cId="3300310766" sldId="363"/>
            <ac:spMk id="2" creationId="{7890F0DA-33CE-8505-7F5B-34986D856A88}"/>
          </ac:spMkLst>
        </pc:spChg>
        <pc:spChg chg="add del mod ord">
          <ac:chgData name="Kerry A. Olson" userId="a680d21a137fde2c" providerId="LiveId" clId="{6A10A1C3-2ECC-4342-B3FC-49E7D60F5338}" dt="2024-05-13T16:47:17.735" v="743" actId="478"/>
          <ac:spMkLst>
            <pc:docMk/>
            <pc:sldMk cId="3300310766" sldId="363"/>
            <ac:spMk id="4" creationId="{9648D35C-F24D-8E89-9A65-9260C204DA4F}"/>
          </ac:spMkLst>
        </pc:spChg>
        <pc:spChg chg="add">
          <ac:chgData name="Kerry A. Olson" userId="a680d21a137fde2c" providerId="LiveId" clId="{6A10A1C3-2ECC-4342-B3FC-49E7D60F5338}" dt="2024-05-13T16:46:29.535" v="737" actId="26606"/>
          <ac:spMkLst>
            <pc:docMk/>
            <pc:sldMk cId="3300310766" sldId="363"/>
            <ac:spMk id="17" creationId="{2DAA6C16-BF9B-4A3E-BC70-EE6015D4F967}"/>
          </ac:spMkLst>
        </pc:spChg>
        <pc:grpChg chg="add">
          <ac:chgData name="Kerry A. Olson" userId="a680d21a137fde2c" providerId="LiveId" clId="{6A10A1C3-2ECC-4342-B3FC-49E7D60F5338}" dt="2024-05-13T16:46:29.535" v="737" actId="26606"/>
          <ac:grpSpMkLst>
            <pc:docMk/>
            <pc:sldMk cId="3300310766" sldId="363"/>
            <ac:grpSpMk id="19" creationId="{31655B4F-4050-4B1F-82A8-180E74CF9C54}"/>
          </ac:grpSpMkLst>
        </pc:grpChg>
        <pc:picChg chg="add mod">
          <ac:chgData name="Kerry A. Olson" userId="a680d21a137fde2c" providerId="LiveId" clId="{6A10A1C3-2ECC-4342-B3FC-49E7D60F5338}" dt="2024-05-13T16:46:29.535" v="737" actId="26606"/>
          <ac:picMkLst>
            <pc:docMk/>
            <pc:sldMk cId="3300310766" sldId="363"/>
            <ac:picMk id="6" creationId="{E83E93A0-250B-9015-D58D-CC3E58BFE7F0}"/>
          </ac:picMkLst>
        </pc:picChg>
        <pc:picChg chg="add mod ord">
          <ac:chgData name="Kerry A. Olson" userId="a680d21a137fde2c" providerId="LiveId" clId="{6A10A1C3-2ECC-4342-B3FC-49E7D60F5338}" dt="2024-05-13T16:46:29.535" v="737" actId="26606"/>
          <ac:picMkLst>
            <pc:docMk/>
            <pc:sldMk cId="3300310766" sldId="363"/>
            <ac:picMk id="8" creationId="{8F3F8EC8-3C95-2426-9CF2-975FBBBBA345}"/>
          </ac:picMkLst>
        </pc:picChg>
        <pc:picChg chg="add mod">
          <ac:chgData name="Kerry A. Olson" userId="a680d21a137fde2c" providerId="LiveId" clId="{6A10A1C3-2ECC-4342-B3FC-49E7D60F5338}" dt="2024-05-13T16:46:29.535" v="737" actId="26606"/>
          <ac:picMkLst>
            <pc:docMk/>
            <pc:sldMk cId="3300310766" sldId="363"/>
            <ac:picMk id="10" creationId="{CAA25E14-6DDB-68C8-3EB6-4F8EECB08606}"/>
          </ac:picMkLst>
        </pc:picChg>
        <pc:picChg chg="add mod ord">
          <ac:chgData name="Kerry A. Olson" userId="a680d21a137fde2c" providerId="LiveId" clId="{6A10A1C3-2ECC-4342-B3FC-49E7D60F5338}" dt="2024-05-13T16:46:29.535" v="737" actId="26606"/>
          <ac:picMkLst>
            <pc:docMk/>
            <pc:sldMk cId="3300310766" sldId="363"/>
            <ac:picMk id="12" creationId="{CD677094-1462-0D26-6744-008BC7C66D82}"/>
          </ac:picMkLst>
        </pc:picChg>
      </pc:sldChg>
      <pc:sldChg chg="addSp delSp modSp add mod setBg modNotesTx">
        <pc:chgData name="Kerry A. Olson" userId="a680d21a137fde2c" providerId="LiveId" clId="{6A10A1C3-2ECC-4342-B3FC-49E7D60F5338}" dt="2024-05-23T17:51:38.020" v="2575" actId="27107"/>
        <pc:sldMkLst>
          <pc:docMk/>
          <pc:sldMk cId="1082591398" sldId="364"/>
        </pc:sldMkLst>
        <pc:spChg chg="add mod">
          <ac:chgData name="Kerry A. Olson" userId="a680d21a137fde2c" providerId="LiveId" clId="{6A10A1C3-2ECC-4342-B3FC-49E7D60F5338}" dt="2024-05-23T17:51:38.020" v="2575" actId="27107"/>
          <ac:spMkLst>
            <pc:docMk/>
            <pc:sldMk cId="1082591398" sldId="364"/>
            <ac:spMk id="4" creationId="{7C651DAB-2C9C-1A82-2A77-D13492EA6088}"/>
          </ac:spMkLst>
        </pc:spChg>
        <pc:spChg chg="del">
          <ac:chgData name="Kerry A. Olson" userId="a680d21a137fde2c" providerId="LiveId" clId="{6A10A1C3-2ECC-4342-B3FC-49E7D60F5338}" dt="2024-05-16T13:50:44.822" v="1766" actId="478"/>
          <ac:spMkLst>
            <pc:docMk/>
            <pc:sldMk cId="1082591398" sldId="364"/>
            <ac:spMk id="8" creationId="{211BC772-95AA-A66E-83BE-09BADB308A90}"/>
          </ac:spMkLst>
        </pc:spChg>
        <pc:spChg chg="del">
          <ac:chgData name="Kerry A. Olson" userId="a680d21a137fde2c" providerId="LiveId" clId="{6A10A1C3-2ECC-4342-B3FC-49E7D60F5338}" dt="2024-05-16T13:49:39.710" v="1764" actId="478"/>
          <ac:spMkLst>
            <pc:docMk/>
            <pc:sldMk cId="1082591398" sldId="364"/>
            <ac:spMk id="9" creationId="{8D2325DD-D78D-E2E3-EDA9-4B11CB135EDE}"/>
          </ac:spMkLst>
        </pc:spChg>
        <pc:picChg chg="add mod">
          <ac:chgData name="Kerry A. Olson" userId="a680d21a137fde2c" providerId="LiveId" clId="{6A10A1C3-2ECC-4342-B3FC-49E7D60F5338}" dt="2024-05-16T13:45:06.267" v="1514" actId="962"/>
          <ac:picMkLst>
            <pc:docMk/>
            <pc:sldMk cId="1082591398" sldId="364"/>
            <ac:picMk id="3" creationId="{56A70CDA-0492-07E8-0B04-FD0A1385B020}"/>
          </ac:picMkLst>
        </pc:picChg>
      </pc:sldChg>
      <pc:sldChg chg="addSp delSp modSp add mod ord setBg modNotesTx">
        <pc:chgData name="Kerry A. Olson" userId="a680d21a137fde2c" providerId="LiveId" clId="{6A10A1C3-2ECC-4342-B3FC-49E7D60F5338}" dt="2024-06-10T08:19:08.170" v="7680" actId="20577"/>
        <pc:sldMkLst>
          <pc:docMk/>
          <pc:sldMk cId="1165249864" sldId="365"/>
        </pc:sldMkLst>
        <pc:spChg chg="mod">
          <ac:chgData name="Kerry A. Olson" userId="a680d21a137fde2c" providerId="LiveId" clId="{6A10A1C3-2ECC-4342-B3FC-49E7D60F5338}" dt="2024-06-09T12:44:28.900" v="5836" actId="20577"/>
          <ac:spMkLst>
            <pc:docMk/>
            <pc:sldMk cId="1165249864" sldId="365"/>
            <ac:spMk id="8" creationId="{211BC772-95AA-A66E-83BE-09BADB308A90}"/>
          </ac:spMkLst>
        </pc:spChg>
        <pc:spChg chg="add del mod ord">
          <ac:chgData name="Kerry A. Olson" userId="a680d21a137fde2c" providerId="LiveId" clId="{6A10A1C3-2ECC-4342-B3FC-49E7D60F5338}" dt="2024-05-23T17:27:30.305" v="2462" actId="478"/>
          <ac:spMkLst>
            <pc:docMk/>
            <pc:sldMk cId="1165249864" sldId="365"/>
            <ac:spMk id="9" creationId="{8D2325DD-D78D-E2E3-EDA9-4B11CB135EDE}"/>
          </ac:spMkLst>
        </pc:spChg>
        <pc:spChg chg="add">
          <ac:chgData name="Kerry A. Olson" userId="a680d21a137fde2c" providerId="LiveId" clId="{6A10A1C3-2ECC-4342-B3FC-49E7D60F5338}" dt="2024-05-23T17:13:13.252" v="2353" actId="26606"/>
          <ac:spMkLst>
            <pc:docMk/>
            <pc:sldMk cId="1165249864" sldId="365"/>
            <ac:spMk id="14" creationId="{870A1295-61BC-4214-AA3E-D396673024D0}"/>
          </ac:spMkLst>
        </pc:spChg>
        <pc:grpChg chg="add">
          <ac:chgData name="Kerry A. Olson" userId="a680d21a137fde2c" providerId="LiveId" clId="{6A10A1C3-2ECC-4342-B3FC-49E7D60F5338}" dt="2024-05-23T17:13:13.252" v="2353" actId="26606"/>
          <ac:grpSpMkLst>
            <pc:docMk/>
            <pc:sldMk cId="1165249864" sldId="365"/>
            <ac:grpSpMk id="16" creationId="{0B139475-2B26-4CA9-9413-DE741E49F7BB}"/>
          </ac:grpSpMkLst>
        </pc:grpChg>
        <pc:picChg chg="add mod ord modCrop">
          <ac:chgData name="Kerry A. Olson" userId="a680d21a137fde2c" providerId="LiveId" clId="{6A10A1C3-2ECC-4342-B3FC-49E7D60F5338}" dt="2024-05-23T18:03:09.028" v="2693" actId="1076"/>
          <ac:picMkLst>
            <pc:docMk/>
            <pc:sldMk cId="1165249864" sldId="365"/>
            <ac:picMk id="3" creationId="{DC3122C3-707B-C179-FF3D-294B16BF1D5E}"/>
          </ac:picMkLst>
        </pc:picChg>
        <pc:picChg chg="add mod">
          <ac:chgData name="Kerry A. Olson" userId="a680d21a137fde2c" providerId="LiveId" clId="{6A10A1C3-2ECC-4342-B3FC-49E7D60F5338}" dt="2024-05-23T18:39:12.093" v="2980" actId="1036"/>
          <ac:picMkLst>
            <pc:docMk/>
            <pc:sldMk cId="1165249864" sldId="365"/>
            <ac:picMk id="4" creationId="{06DF5925-63CF-D382-C08C-DEE32673ED11}"/>
          </ac:picMkLst>
        </pc:picChg>
      </pc:sldChg>
      <pc:sldChg chg="addSp delSp modSp add mod ord">
        <pc:chgData name="Kerry A. Olson" userId="a680d21a137fde2c" providerId="LiveId" clId="{6A10A1C3-2ECC-4342-B3FC-49E7D60F5338}" dt="2024-06-06T15:03:14.823" v="4722" actId="20577"/>
        <pc:sldMkLst>
          <pc:docMk/>
          <pc:sldMk cId="4192476840" sldId="366"/>
        </pc:sldMkLst>
        <pc:spChg chg="mod">
          <ac:chgData name="Kerry A. Olson" userId="a680d21a137fde2c" providerId="LiveId" clId="{6A10A1C3-2ECC-4342-B3FC-49E7D60F5338}" dt="2024-06-06T15:03:14.823" v="4722" actId="20577"/>
          <ac:spMkLst>
            <pc:docMk/>
            <pc:sldMk cId="4192476840" sldId="366"/>
            <ac:spMk id="8" creationId="{211BC772-95AA-A66E-83BE-09BADB308A90}"/>
          </ac:spMkLst>
        </pc:spChg>
        <pc:spChg chg="del">
          <ac:chgData name="Kerry A. Olson" userId="a680d21a137fde2c" providerId="LiveId" clId="{6A10A1C3-2ECC-4342-B3FC-49E7D60F5338}" dt="2024-05-16T13:53:21.749" v="1778" actId="478"/>
          <ac:spMkLst>
            <pc:docMk/>
            <pc:sldMk cId="4192476840" sldId="366"/>
            <ac:spMk id="9" creationId="{8D2325DD-D78D-E2E3-EDA9-4B11CB135EDE}"/>
          </ac:spMkLst>
        </pc:spChg>
        <pc:picChg chg="add del mod">
          <ac:chgData name="Kerry A. Olson" userId="a680d21a137fde2c" providerId="LiveId" clId="{6A10A1C3-2ECC-4342-B3FC-49E7D60F5338}" dt="2024-05-23T17:01:33.390" v="2226" actId="478"/>
          <ac:picMkLst>
            <pc:docMk/>
            <pc:sldMk cId="4192476840" sldId="366"/>
            <ac:picMk id="3" creationId="{075ADBAB-2218-264F-992F-1A99D934D795}"/>
          </ac:picMkLst>
        </pc:picChg>
        <pc:picChg chg="add del mod">
          <ac:chgData name="Kerry A. Olson" userId="a680d21a137fde2c" providerId="LiveId" clId="{6A10A1C3-2ECC-4342-B3FC-49E7D60F5338}" dt="2024-05-23T17:01:34.406" v="2227" actId="478"/>
          <ac:picMkLst>
            <pc:docMk/>
            <pc:sldMk cId="4192476840" sldId="366"/>
            <ac:picMk id="5" creationId="{BFDE6450-5081-FA8A-3AEA-FC10E179CD4A}"/>
          </ac:picMkLst>
        </pc:picChg>
        <pc:picChg chg="add mod">
          <ac:chgData name="Kerry A. Olson" userId="a680d21a137fde2c" providerId="LiveId" clId="{6A10A1C3-2ECC-4342-B3FC-49E7D60F5338}" dt="2024-05-23T18:02:47.596" v="2690" actId="1037"/>
          <ac:picMkLst>
            <pc:docMk/>
            <pc:sldMk cId="4192476840" sldId="366"/>
            <ac:picMk id="6" creationId="{B379AC78-B825-04F0-4932-09923AC831FF}"/>
          </ac:picMkLst>
        </pc:picChg>
      </pc:sldChg>
      <pc:sldChg chg="add del">
        <pc:chgData name="Kerry A. Olson" userId="a680d21a137fde2c" providerId="LiveId" clId="{6A10A1C3-2ECC-4342-B3FC-49E7D60F5338}" dt="2024-05-23T17:50:47.532" v="2574" actId="47"/>
        <pc:sldMkLst>
          <pc:docMk/>
          <pc:sldMk cId="228246648" sldId="367"/>
        </pc:sldMkLst>
      </pc:sldChg>
      <pc:sldChg chg="delSp modSp add mod modNotesTx">
        <pc:chgData name="Kerry A. Olson" userId="a680d21a137fde2c" providerId="LiveId" clId="{6A10A1C3-2ECC-4342-B3FC-49E7D60F5338}" dt="2024-05-23T17:04:30.874" v="2332" actId="732"/>
        <pc:sldMkLst>
          <pc:docMk/>
          <pc:sldMk cId="1775674394" sldId="368"/>
        </pc:sldMkLst>
        <pc:spChg chg="del">
          <ac:chgData name="Kerry A. Olson" userId="a680d21a137fde2c" providerId="LiveId" clId="{6A10A1C3-2ECC-4342-B3FC-49E7D60F5338}" dt="2024-05-23T17:02:27.483" v="2268" actId="478"/>
          <ac:spMkLst>
            <pc:docMk/>
            <pc:sldMk cId="1775674394" sldId="368"/>
            <ac:spMk id="8" creationId="{211BC772-95AA-A66E-83BE-09BADB308A90}"/>
          </ac:spMkLst>
        </pc:spChg>
        <pc:picChg chg="mod">
          <ac:chgData name="Kerry A. Olson" userId="a680d21a137fde2c" providerId="LiveId" clId="{6A10A1C3-2ECC-4342-B3FC-49E7D60F5338}" dt="2024-05-23T17:04:09.444" v="2312" actId="1037"/>
          <ac:picMkLst>
            <pc:docMk/>
            <pc:sldMk cId="1775674394" sldId="368"/>
            <ac:picMk id="3" creationId="{075ADBAB-2218-264F-992F-1A99D934D795}"/>
          </ac:picMkLst>
        </pc:picChg>
        <pc:picChg chg="mod modCrop">
          <ac:chgData name="Kerry A. Olson" userId="a680d21a137fde2c" providerId="LiveId" clId="{6A10A1C3-2ECC-4342-B3FC-49E7D60F5338}" dt="2024-05-23T17:04:30.874" v="2332" actId="732"/>
          <ac:picMkLst>
            <pc:docMk/>
            <pc:sldMk cId="1775674394" sldId="368"/>
            <ac:picMk id="5" creationId="{BFDE6450-5081-FA8A-3AEA-FC10E179CD4A}"/>
          </ac:picMkLst>
        </pc:picChg>
      </pc:sldChg>
      <pc:sldChg chg="addSp delSp modSp add mod setBg modNotesTx">
        <pc:chgData name="Kerry A. Olson" userId="a680d21a137fde2c" providerId="LiveId" clId="{6A10A1C3-2ECC-4342-B3FC-49E7D60F5338}" dt="2024-06-10T08:19:07.480" v="7679" actId="26606"/>
        <pc:sldMkLst>
          <pc:docMk/>
          <pc:sldMk cId="2166717879" sldId="369"/>
        </pc:sldMkLst>
        <pc:spChg chg="add del">
          <ac:chgData name="Kerry A. Olson" userId="a680d21a137fde2c" providerId="LiveId" clId="{6A10A1C3-2ECC-4342-B3FC-49E7D60F5338}" dt="2024-06-10T08:18:58.300" v="7675" actId="26606"/>
          <ac:spMkLst>
            <pc:docMk/>
            <pc:sldMk cId="2166717879" sldId="369"/>
            <ac:spMk id="8" creationId="{42A4FC2C-047E-45A5-965D-8E1E3BF09BC6}"/>
          </ac:spMkLst>
        </pc:spChg>
        <pc:spChg chg="add del">
          <ac:chgData name="Kerry A. Olson" userId="a680d21a137fde2c" providerId="LiveId" clId="{6A10A1C3-2ECC-4342-B3FC-49E7D60F5338}" dt="2024-06-10T08:19:01.462" v="7677" actId="26606"/>
          <ac:spMkLst>
            <pc:docMk/>
            <pc:sldMk cId="2166717879" sldId="369"/>
            <ac:spMk id="10" creationId="{E2384209-CB15-4CDF-9D31-C44FD9A3F20D}"/>
          </ac:spMkLst>
        </pc:spChg>
        <pc:spChg chg="add del">
          <ac:chgData name="Kerry A. Olson" userId="a680d21a137fde2c" providerId="LiveId" clId="{6A10A1C3-2ECC-4342-B3FC-49E7D60F5338}" dt="2024-06-10T08:19:01.462" v="7677" actId="26606"/>
          <ac:spMkLst>
            <pc:docMk/>
            <pc:sldMk cId="2166717879" sldId="369"/>
            <ac:spMk id="11" creationId="{AB8C311F-7253-4AED-9701-7FC0708C41C7}"/>
          </ac:spMkLst>
        </pc:spChg>
        <pc:spChg chg="add del">
          <ac:chgData name="Kerry A. Olson" userId="a680d21a137fde2c" providerId="LiveId" clId="{6A10A1C3-2ECC-4342-B3FC-49E7D60F5338}" dt="2024-06-10T08:19:01.462" v="7677" actId="26606"/>
          <ac:spMkLst>
            <pc:docMk/>
            <pc:sldMk cId="2166717879" sldId="369"/>
            <ac:spMk id="12" creationId="{2633B3B5-CC90-43F0-8714-D31D1F3F0209}"/>
          </ac:spMkLst>
        </pc:spChg>
        <pc:spChg chg="add del">
          <ac:chgData name="Kerry A. Olson" userId="a680d21a137fde2c" providerId="LiveId" clId="{6A10A1C3-2ECC-4342-B3FC-49E7D60F5338}" dt="2024-06-10T08:19:01.462" v="7677" actId="26606"/>
          <ac:spMkLst>
            <pc:docMk/>
            <pc:sldMk cId="2166717879" sldId="369"/>
            <ac:spMk id="14" creationId="{A8D57A06-A426-446D-B02C-A2DC6B62E45E}"/>
          </ac:spMkLst>
        </pc:spChg>
        <pc:spChg chg="add del">
          <ac:chgData name="Kerry A. Olson" userId="a680d21a137fde2c" providerId="LiveId" clId="{6A10A1C3-2ECC-4342-B3FC-49E7D60F5338}" dt="2024-06-10T08:19:07.480" v="7679" actId="26606"/>
          <ac:spMkLst>
            <pc:docMk/>
            <pc:sldMk cId="2166717879" sldId="369"/>
            <ac:spMk id="16" creationId="{22F15A2D-2324-487D-A02A-BF46C5C580EB}"/>
          </ac:spMkLst>
        </pc:spChg>
        <pc:spChg chg="add del">
          <ac:chgData name="Kerry A. Olson" userId="a680d21a137fde2c" providerId="LiveId" clId="{6A10A1C3-2ECC-4342-B3FC-49E7D60F5338}" dt="2024-06-10T08:19:07.480" v="7679" actId="26606"/>
          <ac:spMkLst>
            <pc:docMk/>
            <pc:sldMk cId="2166717879" sldId="369"/>
            <ac:spMk id="17" creationId="{17A7F34E-D418-47E2-9F86-2C45BBC31210}"/>
          </ac:spMkLst>
        </pc:spChg>
        <pc:spChg chg="add del">
          <ac:chgData name="Kerry A. Olson" userId="a680d21a137fde2c" providerId="LiveId" clId="{6A10A1C3-2ECC-4342-B3FC-49E7D60F5338}" dt="2024-06-10T08:19:07.480" v="7679" actId="26606"/>
          <ac:spMkLst>
            <pc:docMk/>
            <pc:sldMk cId="2166717879" sldId="369"/>
            <ac:spMk id="18" creationId="{2AEAFA59-923A-4F54-8B49-44C970BCC323}"/>
          </ac:spMkLst>
        </pc:spChg>
        <pc:picChg chg="mod">
          <ac:chgData name="Kerry A. Olson" userId="a680d21a137fde2c" providerId="LiveId" clId="{6A10A1C3-2ECC-4342-B3FC-49E7D60F5338}" dt="2024-06-10T08:19:07.480" v="7679" actId="26606"/>
          <ac:picMkLst>
            <pc:docMk/>
            <pc:sldMk cId="2166717879" sldId="369"/>
            <ac:picMk id="3" creationId="{3C4B918B-919F-3744-3182-E998672C8965}"/>
          </ac:picMkLst>
        </pc:picChg>
      </pc:sldChg>
      <pc:sldChg chg="addSp delSp modSp add del mod ord setBg">
        <pc:chgData name="Kerry A. Olson" userId="a680d21a137fde2c" providerId="LiveId" clId="{6A10A1C3-2ECC-4342-B3FC-49E7D60F5338}" dt="2024-06-09T12:25:23.688" v="5794" actId="2696"/>
        <pc:sldMkLst>
          <pc:docMk/>
          <pc:sldMk cId="4240322379" sldId="369"/>
        </pc:sldMkLst>
        <pc:spChg chg="add del">
          <ac:chgData name="Kerry A. Olson" userId="a680d21a137fde2c" providerId="LiveId" clId="{6A10A1C3-2ECC-4342-B3FC-49E7D60F5338}" dt="2024-05-23T18:32:38.288" v="2841" actId="26606"/>
          <ac:spMkLst>
            <pc:docMk/>
            <pc:sldMk cId="4240322379" sldId="369"/>
            <ac:spMk id="5" creationId="{42A4FC2C-047E-45A5-965D-8E1E3BF09BC6}"/>
          </ac:spMkLst>
        </pc:spChg>
        <pc:spChg chg="add del">
          <ac:chgData name="Kerry A. Olson" userId="a680d21a137fde2c" providerId="LiveId" clId="{6A10A1C3-2ECC-4342-B3FC-49E7D60F5338}" dt="2024-06-01T15:38:38.637" v="4446" actId="26606"/>
          <ac:spMkLst>
            <pc:docMk/>
            <pc:sldMk cId="4240322379" sldId="369"/>
            <ac:spMk id="6" creationId="{42A4FC2C-047E-45A5-965D-8E1E3BF09BC6}"/>
          </ac:spMkLst>
        </pc:spChg>
        <pc:spChg chg="add del">
          <ac:chgData name="Kerry A. Olson" userId="a680d21a137fde2c" providerId="LiveId" clId="{6A10A1C3-2ECC-4342-B3FC-49E7D60F5338}" dt="2024-05-23T18:32:43.888" v="2843" actId="26606"/>
          <ac:spMkLst>
            <pc:docMk/>
            <pc:sldMk cId="4240322379" sldId="369"/>
            <ac:spMk id="7" creationId="{32BC26D8-82FB-445E-AA49-62A77D7C1EE0}"/>
          </ac:spMkLst>
        </pc:spChg>
        <pc:spChg chg="del">
          <ac:chgData name="Kerry A. Olson" userId="a680d21a137fde2c" providerId="LiveId" clId="{6A10A1C3-2ECC-4342-B3FC-49E7D60F5338}" dt="2024-05-23T18:32:30.152" v="2839" actId="478"/>
          <ac:spMkLst>
            <pc:docMk/>
            <pc:sldMk cId="4240322379" sldId="369"/>
            <ac:spMk id="8" creationId="{211BC772-95AA-A66E-83BE-09BADB308A90}"/>
          </ac:spMkLst>
        </pc:spChg>
        <pc:spChg chg="add del">
          <ac:chgData name="Kerry A. Olson" userId="a680d21a137fde2c" providerId="LiveId" clId="{6A10A1C3-2ECC-4342-B3FC-49E7D60F5338}" dt="2024-05-23T18:32:43.888" v="2843" actId="26606"/>
          <ac:spMkLst>
            <pc:docMk/>
            <pc:sldMk cId="4240322379" sldId="369"/>
            <ac:spMk id="10" creationId="{CB44330D-EA18-4254-AA95-EB49948539B8}"/>
          </ac:spMkLst>
        </pc:spChg>
        <pc:spChg chg="add del">
          <ac:chgData name="Kerry A. Olson" userId="a680d21a137fde2c" providerId="LiveId" clId="{6A10A1C3-2ECC-4342-B3FC-49E7D60F5338}" dt="2024-05-23T18:32:48.311" v="2845" actId="26606"/>
          <ac:spMkLst>
            <pc:docMk/>
            <pc:sldMk cId="4240322379" sldId="369"/>
            <ac:spMk id="12" creationId="{90A7EAB6-59D3-4325-8DE6-E0CA4009CE53}"/>
          </ac:spMkLst>
        </pc:spChg>
        <pc:spChg chg="add del">
          <ac:chgData name="Kerry A. Olson" userId="a680d21a137fde2c" providerId="LiveId" clId="{6A10A1C3-2ECC-4342-B3FC-49E7D60F5338}" dt="2024-05-23T18:32:48.311" v="2845" actId="26606"/>
          <ac:spMkLst>
            <pc:docMk/>
            <pc:sldMk cId="4240322379" sldId="369"/>
            <ac:spMk id="13" creationId="{AB8C311F-7253-4AED-9701-7FC0708C41C7}"/>
          </ac:spMkLst>
        </pc:spChg>
        <pc:spChg chg="add del">
          <ac:chgData name="Kerry A. Olson" userId="a680d21a137fde2c" providerId="LiveId" clId="{6A10A1C3-2ECC-4342-B3FC-49E7D60F5338}" dt="2024-05-23T18:32:48.311" v="2845" actId="26606"/>
          <ac:spMkLst>
            <pc:docMk/>
            <pc:sldMk cId="4240322379" sldId="369"/>
            <ac:spMk id="14" creationId="{A8D57A06-A426-446D-B02C-A2DC6B62E45E}"/>
          </ac:spMkLst>
        </pc:spChg>
        <pc:spChg chg="add del">
          <ac:chgData name="Kerry A. Olson" userId="a680d21a137fde2c" providerId="LiveId" clId="{6A10A1C3-2ECC-4342-B3FC-49E7D60F5338}" dt="2024-05-23T18:32:48.311" v="2845" actId="26606"/>
          <ac:spMkLst>
            <pc:docMk/>
            <pc:sldMk cId="4240322379" sldId="369"/>
            <ac:spMk id="15" creationId="{FD073016-B734-483B-8953-5BADEE145112}"/>
          </ac:spMkLst>
        </pc:spChg>
        <pc:spChg chg="add del">
          <ac:chgData name="Kerry A. Olson" userId="a680d21a137fde2c" providerId="LiveId" clId="{6A10A1C3-2ECC-4342-B3FC-49E7D60F5338}" dt="2024-05-23T18:32:51.121" v="2847" actId="26606"/>
          <ac:spMkLst>
            <pc:docMk/>
            <pc:sldMk cId="4240322379" sldId="369"/>
            <ac:spMk id="17" creationId="{AB8C311F-7253-4AED-9701-7FC0708C41C7}"/>
          </ac:spMkLst>
        </pc:spChg>
        <pc:spChg chg="add del">
          <ac:chgData name="Kerry A. Olson" userId="a680d21a137fde2c" providerId="LiveId" clId="{6A10A1C3-2ECC-4342-B3FC-49E7D60F5338}" dt="2024-05-23T18:32:51.121" v="2847" actId="26606"/>
          <ac:spMkLst>
            <pc:docMk/>
            <pc:sldMk cId="4240322379" sldId="369"/>
            <ac:spMk id="18" creationId="{E2384209-CB15-4CDF-9D31-C44FD9A3F20D}"/>
          </ac:spMkLst>
        </pc:spChg>
        <pc:spChg chg="add del">
          <ac:chgData name="Kerry A. Olson" userId="a680d21a137fde2c" providerId="LiveId" clId="{6A10A1C3-2ECC-4342-B3FC-49E7D60F5338}" dt="2024-05-23T18:32:51.121" v="2847" actId="26606"/>
          <ac:spMkLst>
            <pc:docMk/>
            <pc:sldMk cId="4240322379" sldId="369"/>
            <ac:spMk id="19" creationId="{2633B3B5-CC90-43F0-8714-D31D1F3F0209}"/>
          </ac:spMkLst>
        </pc:spChg>
        <pc:spChg chg="add del">
          <ac:chgData name="Kerry A. Olson" userId="a680d21a137fde2c" providerId="LiveId" clId="{6A10A1C3-2ECC-4342-B3FC-49E7D60F5338}" dt="2024-05-23T18:32:51.121" v="2847" actId="26606"/>
          <ac:spMkLst>
            <pc:docMk/>
            <pc:sldMk cId="4240322379" sldId="369"/>
            <ac:spMk id="20" creationId="{A8D57A06-A426-446D-B02C-A2DC6B62E45E}"/>
          </ac:spMkLst>
        </pc:spChg>
        <pc:spChg chg="add del">
          <ac:chgData name="Kerry A. Olson" userId="a680d21a137fde2c" providerId="LiveId" clId="{6A10A1C3-2ECC-4342-B3FC-49E7D60F5338}" dt="2024-05-23T18:32:54.067" v="2849" actId="26606"/>
          <ac:spMkLst>
            <pc:docMk/>
            <pc:sldMk cId="4240322379" sldId="369"/>
            <ac:spMk id="22" creationId="{42A4FC2C-047E-45A5-965D-8E1E3BF09BC6}"/>
          </ac:spMkLst>
        </pc:spChg>
        <pc:picChg chg="add mod">
          <ac:chgData name="Kerry A. Olson" userId="a680d21a137fde2c" providerId="LiveId" clId="{6A10A1C3-2ECC-4342-B3FC-49E7D60F5338}" dt="2024-06-01T15:38:38.637" v="4446" actId="26606"/>
          <ac:picMkLst>
            <pc:docMk/>
            <pc:sldMk cId="4240322379" sldId="369"/>
            <ac:picMk id="3" creationId="{3C4B918B-919F-3744-3182-E998672C8965}"/>
          </ac:picMkLst>
        </pc:picChg>
      </pc:sldChg>
      <pc:sldChg chg="delSp modSp add del mod">
        <pc:chgData name="Kerry A. Olson" userId="a680d21a137fde2c" providerId="LiveId" clId="{6A10A1C3-2ECC-4342-B3FC-49E7D60F5338}" dt="2024-05-23T18:30:23.492" v="2829" actId="47"/>
        <pc:sldMkLst>
          <pc:docMk/>
          <pc:sldMk cId="1853901707" sldId="370"/>
        </pc:sldMkLst>
        <pc:picChg chg="del mod">
          <ac:chgData name="Kerry A. Olson" userId="a680d21a137fde2c" providerId="LiveId" clId="{6A10A1C3-2ECC-4342-B3FC-49E7D60F5338}" dt="2024-05-23T18:05:31.013" v="2708" actId="478"/>
          <ac:picMkLst>
            <pc:docMk/>
            <pc:sldMk cId="1853901707" sldId="370"/>
            <ac:picMk id="6" creationId="{B379AC78-B825-04F0-4932-09923AC831FF}"/>
          </ac:picMkLst>
        </pc:picChg>
      </pc:sldChg>
      <pc:sldChg chg="addSp delSp modSp add del mod setBg">
        <pc:chgData name="Kerry A. Olson" userId="a680d21a137fde2c" providerId="LiveId" clId="{6A10A1C3-2ECC-4342-B3FC-49E7D60F5338}" dt="2024-06-09T12:39:22.968" v="5798" actId="47"/>
        <pc:sldMkLst>
          <pc:docMk/>
          <pc:sldMk cId="1389030290" sldId="371"/>
        </pc:sldMkLst>
        <pc:spChg chg="add mod">
          <ac:chgData name="Kerry A. Olson" userId="a680d21a137fde2c" providerId="LiveId" clId="{6A10A1C3-2ECC-4342-B3FC-49E7D60F5338}" dt="2024-06-01T15:18:19.130" v="3914" actId="1076"/>
          <ac:spMkLst>
            <pc:docMk/>
            <pc:sldMk cId="1389030290" sldId="371"/>
            <ac:spMk id="2" creationId="{B4F5C3C0-6B9C-0C14-2007-21389D077AB9}"/>
          </ac:spMkLst>
        </pc:spChg>
        <pc:spChg chg="add mod">
          <ac:chgData name="Kerry A. Olson" userId="a680d21a137fde2c" providerId="LiveId" clId="{6A10A1C3-2ECC-4342-B3FC-49E7D60F5338}" dt="2024-06-01T15:18:33.274" v="3915" actId="1076"/>
          <ac:spMkLst>
            <pc:docMk/>
            <pc:sldMk cId="1389030290" sldId="371"/>
            <ac:spMk id="3" creationId="{CBA3690F-F4ED-9209-E722-CA290CA258E1}"/>
          </ac:spMkLst>
        </pc:spChg>
        <pc:spChg chg="add mod">
          <ac:chgData name="Kerry A. Olson" userId="a680d21a137fde2c" providerId="LiveId" clId="{6A10A1C3-2ECC-4342-B3FC-49E7D60F5338}" dt="2024-06-01T15:19:20.477" v="3925" actId="1035"/>
          <ac:spMkLst>
            <pc:docMk/>
            <pc:sldMk cId="1389030290" sldId="371"/>
            <ac:spMk id="5" creationId="{C6FE01E9-B78B-65D5-A8FD-282CD609A1C8}"/>
          </ac:spMkLst>
        </pc:spChg>
        <pc:spChg chg="del">
          <ac:chgData name="Kerry A. Olson" userId="a680d21a137fde2c" providerId="LiveId" clId="{6A10A1C3-2ECC-4342-B3FC-49E7D60F5338}" dt="2024-05-23T18:12:18.837" v="2710" actId="478"/>
          <ac:spMkLst>
            <pc:docMk/>
            <pc:sldMk cId="1389030290" sldId="371"/>
            <ac:spMk id="8" creationId="{211BC772-95AA-A66E-83BE-09BADB308A90}"/>
          </ac:spMkLst>
        </pc:spChg>
        <pc:graphicFrameChg chg="add del mod">
          <ac:chgData name="Kerry A. Olson" userId="a680d21a137fde2c" providerId="LiveId" clId="{6A10A1C3-2ECC-4342-B3FC-49E7D60F5338}" dt="2024-06-01T14:51:05.029" v="3064" actId="478"/>
          <ac:graphicFrameMkLst>
            <pc:docMk/>
            <pc:sldMk cId="1389030290" sldId="371"/>
            <ac:graphicFrameMk id="4" creationId="{2D88C404-F0E3-4E3F-8303-04D0EA4C6210}"/>
          </ac:graphicFrameMkLst>
        </pc:graphicFrameChg>
        <pc:graphicFrameChg chg="add mod">
          <ac:chgData name="Kerry A. Olson" userId="a680d21a137fde2c" providerId="LiveId" clId="{6A10A1C3-2ECC-4342-B3FC-49E7D60F5338}" dt="2024-05-23T18:26:28.643" v="2824"/>
          <ac:graphicFrameMkLst>
            <pc:docMk/>
            <pc:sldMk cId="1389030290" sldId="371"/>
            <ac:graphicFrameMk id="6" creationId="{800D3768-B506-72B4-4228-2092742586B0}"/>
          </ac:graphicFrameMkLst>
        </pc:graphicFrameChg>
        <pc:picChg chg="add del mod">
          <ac:chgData name="Kerry A. Olson" userId="a680d21a137fde2c" providerId="LiveId" clId="{6A10A1C3-2ECC-4342-B3FC-49E7D60F5338}" dt="2024-06-01T15:02:24.986" v="3661" actId="478"/>
          <ac:picMkLst>
            <pc:docMk/>
            <pc:sldMk cId="1389030290" sldId="371"/>
            <ac:picMk id="7" creationId="{951B7685-D7DE-56D9-B0E3-FF0723468C07}"/>
          </ac:picMkLst>
        </pc:picChg>
        <pc:picChg chg="add mod">
          <ac:chgData name="Kerry A. Olson" userId="a680d21a137fde2c" providerId="LiveId" clId="{6A10A1C3-2ECC-4342-B3FC-49E7D60F5338}" dt="2024-06-01T15:08:55.744" v="3703" actId="692"/>
          <ac:picMkLst>
            <pc:docMk/>
            <pc:sldMk cId="1389030290" sldId="371"/>
            <ac:picMk id="9" creationId="{818AC2B6-3064-FB2B-27A8-521BBDA95902}"/>
          </ac:picMkLst>
        </pc:picChg>
        <pc:picChg chg="add mod">
          <ac:chgData name="Kerry A. Olson" userId="a680d21a137fde2c" providerId="LiveId" clId="{6A10A1C3-2ECC-4342-B3FC-49E7D60F5338}" dt="2024-06-01T15:09:11.324" v="3705" actId="1036"/>
          <ac:picMkLst>
            <pc:docMk/>
            <pc:sldMk cId="1389030290" sldId="371"/>
            <ac:picMk id="11" creationId="{7A46E5F1-7E47-F499-AD53-F4BE20B5F928}"/>
          </ac:picMkLst>
        </pc:picChg>
        <pc:picChg chg="add mod">
          <ac:chgData name="Kerry A. Olson" userId="a680d21a137fde2c" providerId="LiveId" clId="{6A10A1C3-2ECC-4342-B3FC-49E7D60F5338}" dt="2024-06-01T15:08:55.744" v="3703" actId="692"/>
          <ac:picMkLst>
            <pc:docMk/>
            <pc:sldMk cId="1389030290" sldId="371"/>
            <ac:picMk id="13" creationId="{713EC84B-C9E2-BF85-FB5A-66CCE5AC2C12}"/>
          </ac:picMkLst>
        </pc:picChg>
        <pc:picChg chg="add mod">
          <ac:chgData name="Kerry A. Olson" userId="a680d21a137fde2c" providerId="LiveId" clId="{6A10A1C3-2ECC-4342-B3FC-49E7D60F5338}" dt="2024-06-01T15:08:55.744" v="3703" actId="692"/>
          <ac:picMkLst>
            <pc:docMk/>
            <pc:sldMk cId="1389030290" sldId="371"/>
            <ac:picMk id="15" creationId="{087BE31B-357D-BE8D-DBFC-3C711E228873}"/>
          </ac:picMkLst>
        </pc:picChg>
        <pc:picChg chg="add mod">
          <ac:chgData name="Kerry A. Olson" userId="a680d21a137fde2c" providerId="LiveId" clId="{6A10A1C3-2ECC-4342-B3FC-49E7D60F5338}" dt="2024-06-01T15:08:55.744" v="3703" actId="692"/>
          <ac:picMkLst>
            <pc:docMk/>
            <pc:sldMk cId="1389030290" sldId="371"/>
            <ac:picMk id="17" creationId="{6B554135-25C4-B367-F2FA-83DB083641E2}"/>
          </ac:picMkLst>
        </pc:picChg>
        <pc:picChg chg="add mod">
          <ac:chgData name="Kerry A. Olson" userId="a680d21a137fde2c" providerId="LiveId" clId="{6A10A1C3-2ECC-4342-B3FC-49E7D60F5338}" dt="2024-06-01T15:08:55.744" v="3703" actId="692"/>
          <ac:picMkLst>
            <pc:docMk/>
            <pc:sldMk cId="1389030290" sldId="371"/>
            <ac:picMk id="19" creationId="{4150CDB3-3C9E-16E2-B24D-8DB6AB0EA637}"/>
          </ac:picMkLst>
        </pc:picChg>
      </pc:sldChg>
      <pc:sldChg chg="addSp delSp modSp add mod ord">
        <pc:chgData name="Kerry A. Olson" userId="a680d21a137fde2c" providerId="LiveId" clId="{6A10A1C3-2ECC-4342-B3FC-49E7D60F5338}" dt="2024-05-23T18:40:21.817" v="2990"/>
        <pc:sldMkLst>
          <pc:docMk/>
          <pc:sldMk cId="2713406943" sldId="372"/>
        </pc:sldMkLst>
        <pc:picChg chg="add del mod">
          <ac:chgData name="Kerry A. Olson" userId="a680d21a137fde2c" providerId="LiveId" clId="{6A10A1C3-2ECC-4342-B3FC-49E7D60F5338}" dt="2024-05-23T18:39:56.004" v="2983" actId="478"/>
          <ac:picMkLst>
            <pc:docMk/>
            <pc:sldMk cId="2713406943" sldId="372"/>
            <ac:picMk id="2" creationId="{E6187358-D6A1-3E07-0790-4F3F49A9BC57}"/>
          </ac:picMkLst>
        </pc:picChg>
        <pc:picChg chg="del">
          <ac:chgData name="Kerry A. Olson" userId="a680d21a137fde2c" providerId="LiveId" clId="{6A10A1C3-2ECC-4342-B3FC-49E7D60F5338}" dt="2024-05-23T18:33:20.208" v="2854" actId="478"/>
          <ac:picMkLst>
            <pc:docMk/>
            <pc:sldMk cId="2713406943" sldId="372"/>
            <ac:picMk id="3" creationId="{3C4B918B-919F-3744-3182-E998672C8965}"/>
          </ac:picMkLst>
        </pc:picChg>
        <pc:picChg chg="add mod">
          <ac:chgData name="Kerry A. Olson" userId="a680d21a137fde2c" providerId="LiveId" clId="{6A10A1C3-2ECC-4342-B3FC-49E7D60F5338}" dt="2024-05-23T18:40:21.817" v="2990"/>
          <ac:picMkLst>
            <pc:docMk/>
            <pc:sldMk cId="2713406943" sldId="372"/>
            <ac:picMk id="5" creationId="{BB15F09D-6B42-D286-BAD5-EE151FF84FED}"/>
          </ac:picMkLst>
        </pc:picChg>
      </pc:sldChg>
      <pc:sldChg chg="add">
        <pc:chgData name="Kerry A. Olson" userId="a680d21a137fde2c" providerId="LiveId" clId="{6A10A1C3-2ECC-4342-B3FC-49E7D60F5338}" dt="2024-05-23T18:36:37.706" v="2925"/>
        <pc:sldMkLst>
          <pc:docMk/>
          <pc:sldMk cId="583852795" sldId="373"/>
        </pc:sldMkLst>
      </pc:sldChg>
      <pc:sldChg chg="addSp delSp modSp new mod ord">
        <pc:chgData name="Kerry A. Olson" userId="a680d21a137fde2c" providerId="LiveId" clId="{6A10A1C3-2ECC-4342-B3FC-49E7D60F5338}" dt="2024-06-09T13:01:38.683" v="5868" actId="20577"/>
        <pc:sldMkLst>
          <pc:docMk/>
          <pc:sldMk cId="1157453514" sldId="374"/>
        </pc:sldMkLst>
        <pc:spChg chg="mod">
          <ac:chgData name="Kerry A. Olson" userId="a680d21a137fde2c" providerId="LiveId" clId="{6A10A1C3-2ECC-4342-B3FC-49E7D60F5338}" dt="2024-06-01T15:27:54.201" v="4365" actId="1076"/>
          <ac:spMkLst>
            <pc:docMk/>
            <pc:sldMk cId="1157453514" sldId="374"/>
            <ac:spMk id="2" creationId="{80FFEFA4-24F5-D82B-3185-6AEB1FCBB97C}"/>
          </ac:spMkLst>
        </pc:spChg>
        <pc:spChg chg="del">
          <ac:chgData name="Kerry A. Olson" userId="a680d21a137fde2c" providerId="LiveId" clId="{6A10A1C3-2ECC-4342-B3FC-49E7D60F5338}" dt="2024-06-01T15:21:14.744" v="3927" actId="478"/>
          <ac:spMkLst>
            <pc:docMk/>
            <pc:sldMk cId="1157453514" sldId="374"/>
            <ac:spMk id="3" creationId="{AF3111ED-F836-08AA-1AE8-A1A53407CB88}"/>
          </ac:spMkLst>
        </pc:spChg>
        <pc:spChg chg="add mod">
          <ac:chgData name="Kerry A. Olson" userId="a680d21a137fde2c" providerId="LiveId" clId="{6A10A1C3-2ECC-4342-B3FC-49E7D60F5338}" dt="2024-06-09T13:01:38.683" v="5868" actId="20577"/>
          <ac:spMkLst>
            <pc:docMk/>
            <pc:sldMk cId="1157453514" sldId="374"/>
            <ac:spMk id="4" creationId="{DECC0DE2-A9A1-2321-A4A7-DE9798BC11C5}"/>
          </ac:spMkLst>
        </pc:spChg>
      </pc:sldChg>
      <pc:sldChg chg="add del">
        <pc:chgData name="Kerry A. Olson" userId="a680d21a137fde2c" providerId="LiveId" clId="{6A10A1C3-2ECC-4342-B3FC-49E7D60F5338}" dt="2024-06-01T14:48:25.755" v="3050" actId="47"/>
        <pc:sldMkLst>
          <pc:docMk/>
          <pc:sldMk cId="2586112632" sldId="374"/>
        </pc:sldMkLst>
      </pc:sldChg>
      <pc:sldChg chg="addSp delSp modSp new mod setBg addAnim">
        <pc:chgData name="Kerry A. Olson" userId="a680d21a137fde2c" providerId="LiveId" clId="{6A10A1C3-2ECC-4342-B3FC-49E7D60F5338}" dt="2024-06-01T15:55:09.375" v="4611" actId="20577"/>
        <pc:sldMkLst>
          <pc:docMk/>
          <pc:sldMk cId="2658232944" sldId="375"/>
        </pc:sldMkLst>
        <pc:spChg chg="mod ord">
          <ac:chgData name="Kerry A. Olson" userId="a680d21a137fde2c" providerId="LiveId" clId="{6A10A1C3-2ECC-4342-B3FC-49E7D60F5338}" dt="2024-06-01T15:55:09.375" v="4611" actId="20577"/>
          <ac:spMkLst>
            <pc:docMk/>
            <pc:sldMk cId="2658232944" sldId="375"/>
            <ac:spMk id="2" creationId="{86BDF1CC-AD07-C7AF-7E22-801D85A76776}"/>
          </ac:spMkLst>
        </pc:spChg>
        <pc:spChg chg="del">
          <ac:chgData name="Kerry A. Olson" userId="a680d21a137fde2c" providerId="LiveId" clId="{6A10A1C3-2ECC-4342-B3FC-49E7D60F5338}" dt="2024-06-01T15:29:57.399" v="4411" actId="478"/>
          <ac:spMkLst>
            <pc:docMk/>
            <pc:sldMk cId="2658232944" sldId="375"/>
            <ac:spMk id="3" creationId="{86DB9C39-036F-B1EC-BCBE-FF8D6B1D3C29}"/>
          </ac:spMkLst>
        </pc:spChg>
        <pc:spChg chg="add del">
          <ac:chgData name="Kerry A. Olson" userId="a680d21a137fde2c" providerId="LiveId" clId="{6A10A1C3-2ECC-4342-B3FC-49E7D60F5338}" dt="2024-06-01T15:34:40.686" v="4427" actId="26606"/>
          <ac:spMkLst>
            <pc:docMk/>
            <pc:sldMk cId="2658232944" sldId="375"/>
            <ac:spMk id="12" creationId="{022BDE4A-8A20-4A69-9C5A-581C82036A4D}"/>
          </ac:spMkLst>
        </pc:spChg>
        <pc:spChg chg="add del">
          <ac:chgData name="Kerry A. Olson" userId="a680d21a137fde2c" providerId="LiveId" clId="{6A10A1C3-2ECC-4342-B3FC-49E7D60F5338}" dt="2024-06-01T15:34:43.531" v="4429" actId="26606"/>
          <ac:spMkLst>
            <pc:docMk/>
            <pc:sldMk cId="2658232944" sldId="375"/>
            <ac:spMk id="14" creationId="{FA69AAE0-49D5-4C8B-8BA2-55898C00E05E}"/>
          </ac:spMkLst>
        </pc:spChg>
        <pc:spChg chg="add del">
          <ac:chgData name="Kerry A. Olson" userId="a680d21a137fde2c" providerId="LiveId" clId="{6A10A1C3-2ECC-4342-B3FC-49E7D60F5338}" dt="2024-06-01T15:35:00.344" v="4431" actId="26606"/>
          <ac:spMkLst>
            <pc:docMk/>
            <pc:sldMk cId="2658232944" sldId="375"/>
            <ac:spMk id="16" creationId="{79F40191-0F44-4FD1-82CC-ACB507C14BE6}"/>
          </ac:spMkLst>
        </pc:spChg>
        <pc:spChg chg="add del">
          <ac:chgData name="Kerry A. Olson" userId="a680d21a137fde2c" providerId="LiveId" clId="{6A10A1C3-2ECC-4342-B3FC-49E7D60F5338}" dt="2024-06-01T15:35:00.344" v="4431" actId="26606"/>
          <ac:spMkLst>
            <pc:docMk/>
            <pc:sldMk cId="2658232944" sldId="375"/>
            <ac:spMk id="17" creationId="{A061BA2E-A388-41C5-B73A-B0FEB6B1029D}"/>
          </ac:spMkLst>
        </pc:spChg>
        <pc:spChg chg="add del">
          <ac:chgData name="Kerry A. Olson" userId="a680d21a137fde2c" providerId="LiveId" clId="{6A10A1C3-2ECC-4342-B3FC-49E7D60F5338}" dt="2024-06-01T15:35:00.344" v="4431" actId="26606"/>
          <ac:spMkLst>
            <pc:docMk/>
            <pc:sldMk cId="2658232944" sldId="375"/>
            <ac:spMk id="18" creationId="{76E192A2-3ED3-4081-8A86-A22B5114178F}"/>
          </ac:spMkLst>
        </pc:spChg>
        <pc:spChg chg="add">
          <ac:chgData name="Kerry A. Olson" userId="a680d21a137fde2c" providerId="LiveId" clId="{6A10A1C3-2ECC-4342-B3FC-49E7D60F5338}" dt="2024-06-01T15:35:00.366" v="4432" actId="26606"/>
          <ac:spMkLst>
            <pc:docMk/>
            <pc:sldMk cId="2658232944" sldId="375"/>
            <ac:spMk id="20" creationId="{15F33878-D502-4FFA-8ACE-F2AECDB2A23F}"/>
          </ac:spMkLst>
        </pc:spChg>
        <pc:spChg chg="add">
          <ac:chgData name="Kerry A. Olson" userId="a680d21a137fde2c" providerId="LiveId" clId="{6A10A1C3-2ECC-4342-B3FC-49E7D60F5338}" dt="2024-06-01T15:35:00.366" v="4432" actId="26606"/>
          <ac:spMkLst>
            <pc:docMk/>
            <pc:sldMk cId="2658232944" sldId="375"/>
            <ac:spMk id="21" creationId="{2151139A-886F-4B97-8815-729AD3831BBD}"/>
          </ac:spMkLst>
        </pc:spChg>
        <pc:spChg chg="add">
          <ac:chgData name="Kerry A. Olson" userId="a680d21a137fde2c" providerId="LiveId" clId="{6A10A1C3-2ECC-4342-B3FC-49E7D60F5338}" dt="2024-06-01T15:35:00.366" v="4432" actId="26606"/>
          <ac:spMkLst>
            <pc:docMk/>
            <pc:sldMk cId="2658232944" sldId="375"/>
            <ac:spMk id="22" creationId="{977ACDD7-882D-4B81-A213-84C82B96B01E}"/>
          </ac:spMkLst>
        </pc:spChg>
        <pc:spChg chg="add">
          <ac:chgData name="Kerry A. Olson" userId="a680d21a137fde2c" providerId="LiveId" clId="{6A10A1C3-2ECC-4342-B3FC-49E7D60F5338}" dt="2024-06-01T15:35:00.366" v="4432" actId="26606"/>
          <ac:spMkLst>
            <pc:docMk/>
            <pc:sldMk cId="2658232944" sldId="375"/>
            <ac:spMk id="23" creationId="{AB5E08C4-8CDD-4623-A5B8-E998C6DEE3B7}"/>
          </ac:spMkLst>
        </pc:spChg>
        <pc:spChg chg="add">
          <ac:chgData name="Kerry A. Olson" userId="a680d21a137fde2c" providerId="LiveId" clId="{6A10A1C3-2ECC-4342-B3FC-49E7D60F5338}" dt="2024-06-01T15:35:00.366" v="4432" actId="26606"/>
          <ac:spMkLst>
            <pc:docMk/>
            <pc:sldMk cId="2658232944" sldId="375"/>
            <ac:spMk id="24" creationId="{D625ED14-F0D2-4FCA-87F3-4E3D2A03DF4A}"/>
          </ac:spMkLst>
        </pc:spChg>
        <pc:spChg chg="add">
          <ac:chgData name="Kerry A. Olson" userId="a680d21a137fde2c" providerId="LiveId" clId="{6A10A1C3-2ECC-4342-B3FC-49E7D60F5338}" dt="2024-06-01T15:35:00.366" v="4432" actId="26606"/>
          <ac:spMkLst>
            <pc:docMk/>
            <pc:sldMk cId="2658232944" sldId="375"/>
            <ac:spMk id="25" creationId="{AFFC87AC-C919-4FE5-BAC3-39509E001152}"/>
          </ac:spMkLst>
        </pc:spChg>
        <pc:spChg chg="add">
          <ac:chgData name="Kerry A. Olson" userId="a680d21a137fde2c" providerId="LiveId" clId="{6A10A1C3-2ECC-4342-B3FC-49E7D60F5338}" dt="2024-06-01T15:35:00.366" v="4432" actId="26606"/>
          <ac:spMkLst>
            <pc:docMk/>
            <pc:sldMk cId="2658232944" sldId="375"/>
            <ac:spMk id="26" creationId="{7D0659F6-0853-468D-B1B2-44FDBE98B80F}"/>
          </ac:spMkLst>
        </pc:spChg>
        <pc:picChg chg="add mod ord">
          <ac:chgData name="Kerry A. Olson" userId="a680d21a137fde2c" providerId="LiveId" clId="{6A10A1C3-2ECC-4342-B3FC-49E7D60F5338}" dt="2024-06-01T15:35:00.366" v="4432" actId="26606"/>
          <ac:picMkLst>
            <pc:docMk/>
            <pc:sldMk cId="2658232944" sldId="375"/>
            <ac:picMk id="5" creationId="{3E750A5F-C579-46F2-E3FE-363E800C5125}"/>
          </ac:picMkLst>
        </pc:picChg>
        <pc:picChg chg="add mod">
          <ac:chgData name="Kerry A. Olson" userId="a680d21a137fde2c" providerId="LiveId" clId="{6A10A1C3-2ECC-4342-B3FC-49E7D60F5338}" dt="2024-06-01T15:35:00.366" v="4432" actId="26606"/>
          <ac:picMkLst>
            <pc:docMk/>
            <pc:sldMk cId="2658232944" sldId="375"/>
            <ac:picMk id="7" creationId="{AC79497F-CE4C-711E-9429-B695BE714CB1}"/>
          </ac:picMkLst>
        </pc:picChg>
      </pc:sldChg>
      <pc:sldChg chg="addSp delSp modSp new add del mod">
        <pc:chgData name="Kerry A. Olson" userId="a680d21a137fde2c" providerId="LiveId" clId="{6A10A1C3-2ECC-4342-B3FC-49E7D60F5338}" dt="2024-06-09T17:49:37.525" v="5923" actId="1076"/>
        <pc:sldMkLst>
          <pc:docMk/>
          <pc:sldMk cId="2956831419" sldId="376"/>
        </pc:sldMkLst>
        <pc:spChg chg="del">
          <ac:chgData name="Kerry A. Olson" userId="a680d21a137fde2c" providerId="LiveId" clId="{6A10A1C3-2ECC-4342-B3FC-49E7D60F5338}" dt="2024-06-03T14:26:36.275" v="4614" actId="478"/>
          <ac:spMkLst>
            <pc:docMk/>
            <pc:sldMk cId="2956831419" sldId="376"/>
            <ac:spMk id="2" creationId="{EA22473D-7E9F-5F59-2D08-276703BB92D7}"/>
          </ac:spMkLst>
        </pc:spChg>
        <pc:spChg chg="del">
          <ac:chgData name="Kerry A. Olson" userId="a680d21a137fde2c" providerId="LiveId" clId="{6A10A1C3-2ECC-4342-B3FC-49E7D60F5338}" dt="2024-06-03T14:26:33.712" v="4613" actId="478"/>
          <ac:spMkLst>
            <pc:docMk/>
            <pc:sldMk cId="2956831419" sldId="376"/>
            <ac:spMk id="3" creationId="{6763B922-C633-E2FA-D5CE-E3CAC224B14D}"/>
          </ac:spMkLst>
        </pc:spChg>
        <pc:spChg chg="add mod">
          <ac:chgData name="Kerry A. Olson" userId="a680d21a137fde2c" providerId="LiveId" clId="{6A10A1C3-2ECC-4342-B3FC-49E7D60F5338}" dt="2024-06-09T17:49:37.525" v="5923" actId="1076"/>
          <ac:spMkLst>
            <pc:docMk/>
            <pc:sldMk cId="2956831419" sldId="376"/>
            <ac:spMk id="4" creationId="{0A5F9DCB-A052-5747-43DE-8F2D42433989}"/>
          </ac:spMkLst>
        </pc:spChg>
        <pc:spChg chg="add del mod">
          <ac:chgData name="Kerry A. Olson" userId="a680d21a137fde2c" providerId="LiveId" clId="{6A10A1C3-2ECC-4342-B3FC-49E7D60F5338}" dt="2024-06-09T17:48:12.824" v="5878" actId="478"/>
          <ac:spMkLst>
            <pc:docMk/>
            <pc:sldMk cId="2956831419" sldId="376"/>
            <ac:spMk id="6" creationId="{BE9EBABE-B501-EBBC-81BC-491942C4064C}"/>
          </ac:spMkLst>
        </pc:spChg>
        <pc:picChg chg="add mod">
          <ac:chgData name="Kerry A. Olson" userId="a680d21a137fde2c" providerId="LiveId" clId="{6A10A1C3-2ECC-4342-B3FC-49E7D60F5338}" dt="2024-06-09T17:49:25.850" v="5922" actId="1076"/>
          <ac:picMkLst>
            <pc:docMk/>
            <pc:sldMk cId="2956831419" sldId="376"/>
            <ac:picMk id="3" creationId="{DB3BAF0C-3182-C27D-7C3E-D479F29279F6}"/>
          </ac:picMkLst>
        </pc:picChg>
        <pc:picChg chg="add del mod">
          <ac:chgData name="Kerry A. Olson" userId="a680d21a137fde2c" providerId="LiveId" clId="{6A10A1C3-2ECC-4342-B3FC-49E7D60F5338}" dt="2024-06-09T17:47:45.350" v="5871" actId="478"/>
          <ac:picMkLst>
            <pc:docMk/>
            <pc:sldMk cId="2956831419" sldId="376"/>
            <ac:picMk id="5" creationId="{76CA3A14-0F4D-D886-8FAB-71DD33F90D15}"/>
          </ac:picMkLst>
        </pc:picChg>
      </pc:sldChg>
      <pc:sldChg chg="addSp delSp modSp add del mod">
        <pc:chgData name="Kerry A. Olson" userId="a680d21a137fde2c" providerId="LiveId" clId="{6A10A1C3-2ECC-4342-B3FC-49E7D60F5338}" dt="2024-06-06T17:51:50.001" v="5689" actId="47"/>
        <pc:sldMkLst>
          <pc:docMk/>
          <pc:sldMk cId="4130207659" sldId="377"/>
        </pc:sldMkLst>
        <pc:spChg chg="add mod">
          <ac:chgData name="Kerry A. Olson" userId="a680d21a137fde2c" providerId="LiveId" clId="{6A10A1C3-2ECC-4342-B3FC-49E7D60F5338}" dt="2024-06-06T15:23:14.440" v="5346" actId="1076"/>
          <ac:spMkLst>
            <pc:docMk/>
            <pc:sldMk cId="4130207659" sldId="377"/>
            <ac:spMk id="5" creationId="{6E6F5991-A335-416E-1AEA-909E052C1966}"/>
          </ac:spMkLst>
        </pc:spChg>
        <pc:spChg chg="add mod">
          <ac:chgData name="Kerry A. Olson" userId="a680d21a137fde2c" providerId="LiveId" clId="{6A10A1C3-2ECC-4342-B3FC-49E7D60F5338}" dt="2024-06-06T15:23:50.098" v="5359" actId="20577"/>
          <ac:spMkLst>
            <pc:docMk/>
            <pc:sldMk cId="4130207659" sldId="377"/>
            <ac:spMk id="7" creationId="{0492AAA0-F751-4605-D2D9-ADEA22B6FE16}"/>
          </ac:spMkLst>
        </pc:spChg>
        <pc:spChg chg="mod">
          <ac:chgData name="Kerry A. Olson" userId="a680d21a137fde2c" providerId="LiveId" clId="{6A10A1C3-2ECC-4342-B3FC-49E7D60F5338}" dt="2024-06-06T15:24:03.620" v="5360" actId="115"/>
          <ac:spMkLst>
            <pc:docMk/>
            <pc:sldMk cId="4130207659" sldId="377"/>
            <ac:spMk id="8" creationId="{211BC772-95AA-A66E-83BE-09BADB308A90}"/>
          </ac:spMkLst>
        </pc:spChg>
        <pc:graphicFrameChg chg="add mod">
          <ac:chgData name="Kerry A. Olson" userId="a680d21a137fde2c" providerId="LiveId" clId="{6A10A1C3-2ECC-4342-B3FC-49E7D60F5338}" dt="2024-06-06T15:04:15.352" v="4767" actId="1957"/>
          <ac:graphicFrameMkLst>
            <pc:docMk/>
            <pc:sldMk cId="4130207659" sldId="377"/>
            <ac:graphicFrameMk id="4" creationId="{D4AFF3E3-0737-AB98-F90F-E3604804B8E5}"/>
          </ac:graphicFrameMkLst>
        </pc:graphicFrameChg>
        <pc:picChg chg="add del">
          <ac:chgData name="Kerry A. Olson" userId="a680d21a137fde2c" providerId="LiveId" clId="{6A10A1C3-2ECC-4342-B3FC-49E7D60F5338}" dt="2024-06-06T15:14:16.051" v="4775" actId="478"/>
          <ac:picMkLst>
            <pc:docMk/>
            <pc:sldMk cId="4130207659" sldId="377"/>
            <ac:picMk id="6" creationId="{B379AC78-B825-04F0-4932-09923AC831FF}"/>
          </ac:picMkLst>
        </pc:picChg>
      </pc:sldChg>
      <pc:sldChg chg="add del setBg">
        <pc:chgData name="Kerry A. Olson" userId="a680d21a137fde2c" providerId="LiveId" clId="{6A10A1C3-2ECC-4342-B3FC-49E7D60F5338}" dt="2024-06-06T17:47:42.437" v="5363" actId="47"/>
        <pc:sldMkLst>
          <pc:docMk/>
          <pc:sldMk cId="192572020" sldId="378"/>
        </pc:sldMkLst>
      </pc:sldChg>
      <pc:sldChg chg="add del setBg">
        <pc:chgData name="Kerry A. Olson" userId="a680d21a137fde2c" providerId="LiveId" clId="{6A10A1C3-2ECC-4342-B3FC-49E7D60F5338}" dt="2024-06-06T15:13:52.574" v="4769"/>
        <pc:sldMkLst>
          <pc:docMk/>
          <pc:sldMk cId="467221717" sldId="378"/>
        </pc:sldMkLst>
      </pc:sldChg>
      <pc:sldChg chg="new del">
        <pc:chgData name="Kerry A. Olson" userId="a680d21a137fde2c" providerId="LiveId" clId="{6A10A1C3-2ECC-4342-B3FC-49E7D60F5338}" dt="2024-06-06T15:14:00.700" v="4771" actId="680"/>
        <pc:sldMkLst>
          <pc:docMk/>
          <pc:sldMk cId="3118873740" sldId="378"/>
        </pc:sldMkLst>
      </pc:sldChg>
      <pc:sldChg chg="addSp delSp modSp add del mod">
        <pc:chgData name="Kerry A. Olson" userId="a680d21a137fde2c" providerId="LiveId" clId="{6A10A1C3-2ECC-4342-B3FC-49E7D60F5338}" dt="2024-06-06T18:03:48.845" v="5765" actId="47"/>
        <pc:sldMkLst>
          <pc:docMk/>
          <pc:sldMk cId="2128991266" sldId="379"/>
        </pc:sldMkLst>
        <pc:spChg chg="del mod">
          <ac:chgData name="Kerry A. Olson" userId="a680d21a137fde2c" providerId="LiveId" clId="{6A10A1C3-2ECC-4342-B3FC-49E7D60F5338}" dt="2024-06-06T17:57:06.805" v="5724" actId="478"/>
          <ac:spMkLst>
            <pc:docMk/>
            <pc:sldMk cId="2128991266" sldId="379"/>
            <ac:spMk id="5" creationId="{6E6F5991-A335-416E-1AEA-909E052C1966}"/>
          </ac:spMkLst>
        </pc:spChg>
        <pc:spChg chg="add del mod">
          <ac:chgData name="Kerry A. Olson" userId="a680d21a137fde2c" providerId="LiveId" clId="{6A10A1C3-2ECC-4342-B3FC-49E7D60F5338}" dt="2024-06-06T17:57:10.833" v="5725" actId="6549"/>
          <ac:spMkLst>
            <pc:docMk/>
            <pc:sldMk cId="2128991266" sldId="379"/>
            <ac:spMk id="7" creationId="{0492AAA0-F751-4605-D2D9-ADEA22B6FE16}"/>
          </ac:spMkLst>
        </pc:spChg>
      </pc:sldChg>
      <pc:sldChg chg="addSp delSp modSp add mod">
        <pc:chgData name="Kerry A. Olson" userId="a680d21a137fde2c" providerId="LiveId" clId="{6A10A1C3-2ECC-4342-B3FC-49E7D60F5338}" dt="2024-06-06T18:06:41.937" v="5770" actId="1076"/>
        <pc:sldMkLst>
          <pc:docMk/>
          <pc:sldMk cId="3922767259" sldId="380"/>
        </pc:sldMkLst>
        <pc:spChg chg="mod">
          <ac:chgData name="Kerry A. Olson" userId="a680d21a137fde2c" providerId="LiveId" clId="{6A10A1C3-2ECC-4342-B3FC-49E7D60F5338}" dt="2024-06-06T18:06:41.937" v="5770" actId="1076"/>
          <ac:spMkLst>
            <pc:docMk/>
            <pc:sldMk cId="3922767259" sldId="380"/>
            <ac:spMk id="5" creationId="{6E6F5991-A335-416E-1AEA-909E052C1966}"/>
          </ac:spMkLst>
        </pc:spChg>
        <pc:spChg chg="del mod">
          <ac:chgData name="Kerry A. Olson" userId="a680d21a137fde2c" providerId="LiveId" clId="{6A10A1C3-2ECC-4342-B3FC-49E7D60F5338}" dt="2024-06-06T17:48:11.311" v="5368" actId="478"/>
          <ac:spMkLst>
            <pc:docMk/>
            <pc:sldMk cId="3922767259" sldId="380"/>
            <ac:spMk id="7" creationId="{0492AAA0-F751-4605-D2D9-ADEA22B6FE16}"/>
          </ac:spMkLst>
        </pc:spChg>
        <pc:spChg chg="mod">
          <ac:chgData name="Kerry A. Olson" userId="a680d21a137fde2c" providerId="LiveId" clId="{6A10A1C3-2ECC-4342-B3FC-49E7D60F5338}" dt="2024-06-06T18:06:37.956" v="5769" actId="1076"/>
          <ac:spMkLst>
            <pc:docMk/>
            <pc:sldMk cId="3922767259" sldId="380"/>
            <ac:spMk id="8" creationId="{211BC772-95AA-A66E-83BE-09BADB308A90}"/>
          </ac:spMkLst>
        </pc:spChg>
        <pc:picChg chg="add mod">
          <ac:chgData name="Kerry A. Olson" userId="a680d21a137fde2c" providerId="LiveId" clId="{6A10A1C3-2ECC-4342-B3FC-49E7D60F5338}" dt="2024-06-06T17:51:22.354" v="5688"/>
          <ac:picMkLst>
            <pc:docMk/>
            <pc:sldMk cId="3922767259" sldId="380"/>
            <ac:picMk id="2" creationId="{3EFAD440-2ED0-B0FC-3578-AA5FE87F521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16E146-E622-4B7E-BAF0-5060FE53DC18}" type="datetimeFigureOut">
              <a:rPr lang="en-US" smtClean="0"/>
              <a:t>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32780F-E1AF-4C3E-AD41-608FBB8B07E0}" type="slidenum">
              <a:rPr lang="en-US" smtClean="0"/>
              <a:t>‹#›</a:t>
            </a:fld>
            <a:endParaRPr lang="en-US"/>
          </a:p>
        </p:txBody>
      </p:sp>
    </p:spTree>
    <p:extLst>
      <p:ext uri="{BB962C8B-B14F-4D97-AF65-F5344CB8AC3E}">
        <p14:creationId xmlns:p14="http://schemas.microsoft.com/office/powerpoint/2010/main" val="3015712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2780F-E1AF-4C3E-AD41-608FBB8B07E0}" type="slidenum">
              <a:rPr lang="en-US" smtClean="0"/>
              <a:t>1</a:t>
            </a:fld>
            <a:endParaRPr lang="en-US"/>
          </a:p>
        </p:txBody>
      </p:sp>
    </p:spTree>
    <p:extLst>
      <p:ext uri="{BB962C8B-B14F-4D97-AF65-F5344CB8AC3E}">
        <p14:creationId xmlns:p14="http://schemas.microsoft.com/office/powerpoint/2010/main" val="13407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COVID period, research has diminished, but vetting was largely carried out by Seth Neterer, who was instrumental to setting up a database called Sales Force. This system enables us to better track of the statistics. You will note that there has been some disengagement as a result of COVID and the vetting process.</a:t>
            </a:r>
          </a:p>
          <a:p>
            <a:endParaRPr lang="en-US" dirty="0"/>
          </a:p>
          <a:p>
            <a:r>
              <a:rPr lang="en-US" dirty="0"/>
              <a:t>However, I am not discouraged by this, as we need to get the updated information our hubs, especially our new hubs, mostly in Africa,  which have not yet reported. We anticipate considerable additions to our adoptions and engagements, as well as information regarding what I call  “Pre-Movements”.</a:t>
            </a:r>
          </a:p>
        </p:txBody>
      </p:sp>
      <p:sp>
        <p:nvSpPr>
          <p:cNvPr id="4" name="Slide Number Placeholder 3"/>
          <p:cNvSpPr>
            <a:spLocks noGrp="1"/>
          </p:cNvSpPr>
          <p:nvPr>
            <p:ph type="sldNum" sz="quarter" idx="5"/>
          </p:nvPr>
        </p:nvSpPr>
        <p:spPr/>
        <p:txBody>
          <a:bodyPr/>
          <a:lstStyle/>
          <a:p>
            <a:fld id="{DB32780F-E1AF-4C3E-AD41-608FBB8B07E0}" type="slidenum">
              <a:rPr lang="en-US" smtClean="0"/>
              <a:t>2</a:t>
            </a:fld>
            <a:endParaRPr lang="en-US"/>
          </a:p>
        </p:txBody>
      </p:sp>
    </p:spTree>
    <p:extLst>
      <p:ext uri="{BB962C8B-B14F-4D97-AF65-F5344CB8AC3E}">
        <p14:creationId xmlns:p14="http://schemas.microsoft.com/office/powerpoint/2010/main" val="2167213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spcAft>
                <a:spcPts val="600"/>
              </a:spcAft>
              <a:buSzPct val="100000"/>
              <a:buFont typeface="Arial" panose="020B0604020202020204" pitchFamily="34" charset="0"/>
              <a:buNone/>
            </a:pPr>
            <a:r>
              <a:rPr lang="en-US" sz="1200" dirty="0"/>
              <a:t>STAGE 6A - Consistent Second-Generation Churches come into Existence​. Some Third Generation Churches are planted​.</a:t>
            </a:r>
          </a:p>
          <a:p>
            <a:pPr marL="0" indent="0" fontAlgn="base">
              <a:spcAft>
                <a:spcPts val="600"/>
              </a:spcAft>
              <a:buSzPct val="100000"/>
              <a:buFont typeface="Arial" panose="020B0604020202020204" pitchFamily="34" charset="0"/>
              <a:buNone/>
            </a:pPr>
            <a:endParaRPr lang="en-US" sz="1200" dirty="0"/>
          </a:p>
          <a:p>
            <a:pPr marL="0" indent="0" fontAlgn="base">
              <a:spcAft>
                <a:spcPts val="600"/>
              </a:spcAft>
              <a:buSzPct val="100000"/>
              <a:buFont typeface="Arial" panose="020B0604020202020204" pitchFamily="34" charset="0"/>
              <a:buNone/>
            </a:pPr>
            <a:r>
              <a:rPr lang="en-US" sz="1200" dirty="0"/>
              <a:t>STAGE 6B - Consistent 3rd Generation Churches are Established​. Some 4th Generation Churches are Planted​.</a:t>
            </a:r>
          </a:p>
          <a:p>
            <a:pPr marL="0" indent="0" fontAlgn="base">
              <a:spcAft>
                <a:spcPts val="600"/>
              </a:spcAft>
              <a:buSzPct val="100000"/>
              <a:buFont typeface="Arial" panose="020B0604020202020204" pitchFamily="34" charset="0"/>
              <a:buNone/>
            </a:pPr>
            <a:endParaRPr lang="en-US" sz="1200" dirty="0"/>
          </a:p>
          <a:p>
            <a:pPr marL="0" indent="0" fontAlgn="base">
              <a:spcAft>
                <a:spcPts val="600"/>
              </a:spcAft>
              <a:buSzPct val="100000"/>
              <a:buFont typeface="Arial" panose="020B0604020202020204" pitchFamily="34" charset="0"/>
              <a:buNone/>
            </a:pPr>
            <a:r>
              <a:rPr lang="en-US" sz="1200" dirty="0"/>
              <a:t>STAGE 6C - Consistent 4th Generation Churches are Established​. The Movement goes Beyond the 4th Generation into yet more Generations​. The Movement goes into Multiple Streams​.</a:t>
            </a:r>
          </a:p>
          <a:p>
            <a:pPr marL="0" indent="0" fontAlgn="base">
              <a:spcAft>
                <a:spcPts val="600"/>
              </a:spcAft>
              <a:buSzPct val="100000"/>
              <a:buFont typeface="Arial" panose="020B0604020202020204" pitchFamily="34" charset="0"/>
              <a:buNone/>
            </a:pPr>
            <a:endParaRPr lang="en-US" sz="1200" dirty="0"/>
          </a:p>
          <a:p>
            <a:endParaRPr lang="en-US" dirty="0"/>
          </a:p>
        </p:txBody>
      </p:sp>
      <p:sp>
        <p:nvSpPr>
          <p:cNvPr id="4" name="Slide Number Placeholder 3"/>
          <p:cNvSpPr>
            <a:spLocks noGrp="1"/>
          </p:cNvSpPr>
          <p:nvPr>
            <p:ph type="sldNum" sz="quarter" idx="5"/>
          </p:nvPr>
        </p:nvSpPr>
        <p:spPr/>
        <p:txBody>
          <a:bodyPr/>
          <a:lstStyle/>
          <a:p>
            <a:fld id="{DB32780F-E1AF-4C3E-AD41-608FBB8B07E0}" type="slidenum">
              <a:rPr lang="en-US" smtClean="0"/>
              <a:t>3</a:t>
            </a:fld>
            <a:endParaRPr lang="en-US"/>
          </a:p>
        </p:txBody>
      </p:sp>
    </p:spTree>
    <p:extLst>
      <p:ext uri="{BB962C8B-B14F-4D97-AF65-F5344CB8AC3E}">
        <p14:creationId xmlns:p14="http://schemas.microsoft.com/office/powerpoint/2010/main" val="327116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err="1"/>
              <a:t>Multiple</a:t>
            </a:r>
            <a:r>
              <a:rPr lang="es-MX" dirty="0"/>
              <a:t> </a:t>
            </a:r>
            <a:r>
              <a:rPr lang="es-MX" dirty="0" err="1"/>
              <a:t>engagments</a:t>
            </a:r>
            <a:r>
              <a:rPr lang="es-MX" dirty="0"/>
              <a:t> </a:t>
            </a:r>
            <a:r>
              <a:rPr lang="es-MX" dirty="0" err="1"/>
              <a:t>across</a:t>
            </a:r>
            <a:r>
              <a:rPr lang="es-MX" dirty="0"/>
              <a:t> </a:t>
            </a:r>
            <a:r>
              <a:rPr lang="es-MX" dirty="0" err="1"/>
              <a:t>all</a:t>
            </a:r>
            <a:r>
              <a:rPr lang="es-MX" dirty="0"/>
              <a:t> </a:t>
            </a:r>
            <a:r>
              <a:rPr lang="es-MX" dirty="0" err="1"/>
              <a:t>organizations</a:t>
            </a:r>
            <a:r>
              <a:rPr lang="es-MX" dirty="0"/>
              <a:t>. </a:t>
            </a:r>
            <a:r>
              <a:rPr lang="es-MX" dirty="0" err="1"/>
              <a:t>Example</a:t>
            </a:r>
            <a:r>
              <a:rPr lang="es-MX" dirty="0"/>
              <a:t>: </a:t>
            </a:r>
            <a:r>
              <a:rPr lang="es-MX" dirty="0" err="1"/>
              <a:t>The</a:t>
            </a:r>
            <a:r>
              <a:rPr lang="es-MX" dirty="0"/>
              <a:t> Fulani are </a:t>
            </a:r>
            <a:r>
              <a:rPr lang="es-MX" dirty="0" err="1"/>
              <a:t>listed</a:t>
            </a:r>
            <a:r>
              <a:rPr lang="es-MX" dirty="0"/>
              <a:t> 10 times, as </a:t>
            </a:r>
            <a:r>
              <a:rPr lang="es-MX" dirty="0" err="1"/>
              <a:t>they</a:t>
            </a:r>
            <a:r>
              <a:rPr lang="es-MX" dirty="0"/>
              <a:t> are </a:t>
            </a:r>
            <a:r>
              <a:rPr lang="es-MX" dirty="0" err="1"/>
              <a:t>adopted</a:t>
            </a:r>
            <a:r>
              <a:rPr lang="es-MX" dirty="0"/>
              <a:t>/</a:t>
            </a:r>
            <a:r>
              <a:rPr lang="es-MX" dirty="0" err="1"/>
              <a:t>engaged</a:t>
            </a:r>
            <a:r>
              <a:rPr lang="es-MX" dirty="0"/>
              <a:t> </a:t>
            </a:r>
            <a:r>
              <a:rPr lang="es-MX" dirty="0" err="1"/>
              <a:t>by</a:t>
            </a:r>
            <a:r>
              <a:rPr lang="es-MX" dirty="0"/>
              <a:t> 10 </a:t>
            </a:r>
            <a:r>
              <a:rPr lang="es-MX" dirty="0" err="1"/>
              <a:t>organizations</a:t>
            </a:r>
            <a:r>
              <a:rPr lang="es-MX" dirty="0"/>
              <a:t> in 7 </a:t>
            </a:r>
            <a:r>
              <a:rPr lang="es-MX" dirty="0" err="1"/>
              <a:t>countries</a:t>
            </a:r>
            <a:r>
              <a:rPr lang="es-MX" dirty="0"/>
              <a:t>.</a:t>
            </a:r>
            <a:endParaRPr lang="en-US" dirty="0"/>
          </a:p>
        </p:txBody>
      </p:sp>
      <p:sp>
        <p:nvSpPr>
          <p:cNvPr id="4" name="Slide Number Placeholder 3"/>
          <p:cNvSpPr>
            <a:spLocks noGrp="1"/>
          </p:cNvSpPr>
          <p:nvPr>
            <p:ph type="sldNum" sz="quarter" idx="5"/>
          </p:nvPr>
        </p:nvSpPr>
        <p:spPr/>
        <p:txBody>
          <a:bodyPr/>
          <a:lstStyle/>
          <a:p>
            <a:fld id="{DB32780F-E1AF-4C3E-AD41-608FBB8B07E0}" type="slidenum">
              <a:rPr lang="en-US" smtClean="0"/>
              <a:t>6</a:t>
            </a:fld>
            <a:endParaRPr lang="en-US"/>
          </a:p>
        </p:txBody>
      </p:sp>
    </p:spTree>
    <p:extLst>
      <p:ext uri="{BB962C8B-B14F-4D97-AF65-F5344CB8AC3E}">
        <p14:creationId xmlns:p14="http://schemas.microsoft.com/office/powerpoint/2010/main" val="2905452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examples of what Sales Force can track and graph. The examples are historical, but going forward  we need to track breakthrough, emerging and sustainable movements, as well as PRE MOVEMENTS… Those UPGS that we anticipate rapid growth birthed out of DBSs. / church planting efforts.</a:t>
            </a:r>
          </a:p>
          <a:p>
            <a:endParaRPr lang="en-US" dirty="0"/>
          </a:p>
          <a:p>
            <a:r>
              <a:rPr lang="en-US" dirty="0"/>
              <a:t>Example: Sam in Ghana: 5 UPGs identified</a:t>
            </a:r>
            <a:r>
              <a:rPr lang="en-US"/>
              <a:t>, </a:t>
            </a:r>
            <a:endParaRPr lang="en-US" dirty="0"/>
          </a:p>
        </p:txBody>
      </p:sp>
      <p:sp>
        <p:nvSpPr>
          <p:cNvPr id="4" name="Slide Number Placeholder 3"/>
          <p:cNvSpPr>
            <a:spLocks noGrp="1"/>
          </p:cNvSpPr>
          <p:nvPr>
            <p:ph type="sldNum" sz="quarter" idx="5"/>
          </p:nvPr>
        </p:nvSpPr>
        <p:spPr/>
        <p:txBody>
          <a:bodyPr/>
          <a:lstStyle/>
          <a:p>
            <a:fld id="{DB32780F-E1AF-4C3E-AD41-608FBB8B07E0}" type="slidenum">
              <a:rPr lang="en-US" smtClean="0"/>
              <a:t>13</a:t>
            </a:fld>
            <a:endParaRPr lang="en-US"/>
          </a:p>
        </p:txBody>
      </p:sp>
    </p:spTree>
    <p:extLst>
      <p:ext uri="{BB962C8B-B14F-4D97-AF65-F5344CB8AC3E}">
        <p14:creationId xmlns:p14="http://schemas.microsoft.com/office/powerpoint/2010/main" val="4114950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20 </a:t>
            </a:r>
            <a:r>
              <a:rPr lang="es-MX" dirty="0" err="1"/>
              <a:t>Emerging</a:t>
            </a:r>
            <a:r>
              <a:rPr lang="es-MX" dirty="0"/>
              <a:t> </a:t>
            </a:r>
            <a:r>
              <a:rPr lang="es-MX" dirty="0" err="1"/>
              <a:t>Movements</a:t>
            </a:r>
            <a:r>
              <a:rPr lang="es-MX" dirty="0"/>
              <a:t> at </a:t>
            </a:r>
            <a:r>
              <a:rPr lang="es-MX" dirty="0" err="1"/>
              <a:t>Stage</a:t>
            </a:r>
            <a:r>
              <a:rPr lang="es-MX" dirty="0"/>
              <a:t> 6A</a:t>
            </a:r>
            <a:endParaRPr lang="en-US" dirty="0"/>
          </a:p>
        </p:txBody>
      </p:sp>
      <p:sp>
        <p:nvSpPr>
          <p:cNvPr id="4" name="Slide Number Placeholder 3"/>
          <p:cNvSpPr>
            <a:spLocks noGrp="1"/>
          </p:cNvSpPr>
          <p:nvPr>
            <p:ph type="sldNum" sz="quarter" idx="5"/>
          </p:nvPr>
        </p:nvSpPr>
        <p:spPr/>
        <p:txBody>
          <a:bodyPr/>
          <a:lstStyle/>
          <a:p>
            <a:fld id="{DB32780F-E1AF-4C3E-AD41-608FBB8B07E0}" type="slidenum">
              <a:rPr lang="en-US" smtClean="0"/>
              <a:t>14</a:t>
            </a:fld>
            <a:endParaRPr lang="en-US"/>
          </a:p>
        </p:txBody>
      </p:sp>
    </p:spTree>
    <p:extLst>
      <p:ext uri="{BB962C8B-B14F-4D97-AF65-F5344CB8AC3E}">
        <p14:creationId xmlns:p14="http://schemas.microsoft.com/office/powerpoint/2010/main" val="3405640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2780F-E1AF-4C3E-AD41-608FBB8B07E0}" type="slidenum">
              <a:rPr lang="en-US" smtClean="0"/>
              <a:t>18</a:t>
            </a:fld>
            <a:endParaRPr lang="en-US"/>
          </a:p>
        </p:txBody>
      </p:sp>
    </p:spTree>
    <p:extLst>
      <p:ext uri="{BB962C8B-B14F-4D97-AF65-F5344CB8AC3E}">
        <p14:creationId xmlns:p14="http://schemas.microsoft.com/office/powerpoint/2010/main" val="705536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18EEF-80A9-E715-C2D1-90261F3AF7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9A660-586C-2A89-D5E8-170A56F7C8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03FFDC-BEC0-A738-4F14-306BCD253525}"/>
              </a:ext>
            </a:extLst>
          </p:cNvPr>
          <p:cNvSpPr>
            <a:spLocks noGrp="1"/>
          </p:cNvSpPr>
          <p:nvPr>
            <p:ph type="dt" sz="half" idx="10"/>
          </p:nvPr>
        </p:nvSpPr>
        <p:spPr/>
        <p:txBody>
          <a:bodyPr/>
          <a:lstStyle/>
          <a:p>
            <a:fld id="{A21DE63E-BC7D-4F2A-B7FA-3BB1A499CE90}" type="datetimeFigureOut">
              <a:rPr lang="en-US" smtClean="0"/>
              <a:t>6/10/2024</a:t>
            </a:fld>
            <a:endParaRPr lang="en-US"/>
          </a:p>
        </p:txBody>
      </p:sp>
      <p:sp>
        <p:nvSpPr>
          <p:cNvPr id="5" name="Footer Placeholder 4">
            <a:extLst>
              <a:ext uri="{FF2B5EF4-FFF2-40B4-BE49-F238E27FC236}">
                <a16:creationId xmlns:a16="http://schemas.microsoft.com/office/drawing/2014/main" id="{8BE30260-56D0-AD34-A31F-C3537A7B8D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266061-E597-BC89-7E92-A1012F22EF91}"/>
              </a:ext>
            </a:extLst>
          </p:cNvPr>
          <p:cNvSpPr>
            <a:spLocks noGrp="1"/>
          </p:cNvSpPr>
          <p:nvPr>
            <p:ph type="sldNum" sz="quarter" idx="12"/>
          </p:nvPr>
        </p:nvSpPr>
        <p:spPr/>
        <p:txBody>
          <a:bodyPr/>
          <a:lstStyle/>
          <a:p>
            <a:fld id="{D9656C1C-9DA4-43D3-9E48-4007A3C5B450}" type="slidenum">
              <a:rPr lang="en-US" smtClean="0"/>
              <a:t>‹#›</a:t>
            </a:fld>
            <a:endParaRPr lang="en-US"/>
          </a:p>
        </p:txBody>
      </p:sp>
    </p:spTree>
    <p:extLst>
      <p:ext uri="{BB962C8B-B14F-4D97-AF65-F5344CB8AC3E}">
        <p14:creationId xmlns:p14="http://schemas.microsoft.com/office/powerpoint/2010/main" val="2267822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215B2-8858-585F-C0B2-AE3CEB7E8D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1D6C95-02B7-7326-96AE-A900C08C27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A4F70E-96F3-3960-E3C6-DC90B3BCBB72}"/>
              </a:ext>
            </a:extLst>
          </p:cNvPr>
          <p:cNvSpPr>
            <a:spLocks noGrp="1"/>
          </p:cNvSpPr>
          <p:nvPr>
            <p:ph type="dt" sz="half" idx="10"/>
          </p:nvPr>
        </p:nvSpPr>
        <p:spPr/>
        <p:txBody>
          <a:bodyPr/>
          <a:lstStyle/>
          <a:p>
            <a:fld id="{A21DE63E-BC7D-4F2A-B7FA-3BB1A499CE90}" type="datetimeFigureOut">
              <a:rPr lang="en-US" smtClean="0"/>
              <a:t>6/10/2024</a:t>
            </a:fld>
            <a:endParaRPr lang="en-US"/>
          </a:p>
        </p:txBody>
      </p:sp>
      <p:sp>
        <p:nvSpPr>
          <p:cNvPr id="5" name="Footer Placeholder 4">
            <a:extLst>
              <a:ext uri="{FF2B5EF4-FFF2-40B4-BE49-F238E27FC236}">
                <a16:creationId xmlns:a16="http://schemas.microsoft.com/office/drawing/2014/main" id="{CBD14877-D403-BC28-EE87-78E74C2CA8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1FBAB1-2682-0D0A-7C1F-2A87A17F02BE}"/>
              </a:ext>
            </a:extLst>
          </p:cNvPr>
          <p:cNvSpPr>
            <a:spLocks noGrp="1"/>
          </p:cNvSpPr>
          <p:nvPr>
            <p:ph type="sldNum" sz="quarter" idx="12"/>
          </p:nvPr>
        </p:nvSpPr>
        <p:spPr/>
        <p:txBody>
          <a:bodyPr/>
          <a:lstStyle/>
          <a:p>
            <a:fld id="{D9656C1C-9DA4-43D3-9E48-4007A3C5B450}" type="slidenum">
              <a:rPr lang="en-US" smtClean="0"/>
              <a:t>‹#›</a:t>
            </a:fld>
            <a:endParaRPr lang="en-US"/>
          </a:p>
        </p:txBody>
      </p:sp>
    </p:spTree>
    <p:extLst>
      <p:ext uri="{BB962C8B-B14F-4D97-AF65-F5344CB8AC3E}">
        <p14:creationId xmlns:p14="http://schemas.microsoft.com/office/powerpoint/2010/main" val="2591561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162DAD-8FA8-4DB7-0F9E-F42BE3B6EF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4A661B-A2E2-EBCA-37FD-8C414FC94A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C645F-AC15-8831-FD82-7DE87D050D6C}"/>
              </a:ext>
            </a:extLst>
          </p:cNvPr>
          <p:cNvSpPr>
            <a:spLocks noGrp="1"/>
          </p:cNvSpPr>
          <p:nvPr>
            <p:ph type="dt" sz="half" idx="10"/>
          </p:nvPr>
        </p:nvSpPr>
        <p:spPr/>
        <p:txBody>
          <a:bodyPr/>
          <a:lstStyle/>
          <a:p>
            <a:fld id="{A21DE63E-BC7D-4F2A-B7FA-3BB1A499CE90}" type="datetimeFigureOut">
              <a:rPr lang="en-US" smtClean="0"/>
              <a:t>6/10/2024</a:t>
            </a:fld>
            <a:endParaRPr lang="en-US"/>
          </a:p>
        </p:txBody>
      </p:sp>
      <p:sp>
        <p:nvSpPr>
          <p:cNvPr id="5" name="Footer Placeholder 4">
            <a:extLst>
              <a:ext uri="{FF2B5EF4-FFF2-40B4-BE49-F238E27FC236}">
                <a16:creationId xmlns:a16="http://schemas.microsoft.com/office/drawing/2014/main" id="{149C3E41-2732-4298-B7B4-273305858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4819-3EB0-AC97-82A2-4EBEC7821340}"/>
              </a:ext>
            </a:extLst>
          </p:cNvPr>
          <p:cNvSpPr>
            <a:spLocks noGrp="1"/>
          </p:cNvSpPr>
          <p:nvPr>
            <p:ph type="sldNum" sz="quarter" idx="12"/>
          </p:nvPr>
        </p:nvSpPr>
        <p:spPr/>
        <p:txBody>
          <a:bodyPr/>
          <a:lstStyle/>
          <a:p>
            <a:fld id="{D9656C1C-9DA4-43D3-9E48-4007A3C5B450}" type="slidenum">
              <a:rPr lang="en-US" smtClean="0"/>
              <a:t>‹#›</a:t>
            </a:fld>
            <a:endParaRPr lang="en-US"/>
          </a:p>
        </p:txBody>
      </p:sp>
    </p:spTree>
    <p:extLst>
      <p:ext uri="{BB962C8B-B14F-4D97-AF65-F5344CB8AC3E}">
        <p14:creationId xmlns:p14="http://schemas.microsoft.com/office/powerpoint/2010/main" val="1671569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2B06C-5871-3FE5-3B53-C2605136B0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364007-0F96-2DDD-7801-838C89DD5B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8838C2-C611-D4B0-5460-131967551484}"/>
              </a:ext>
            </a:extLst>
          </p:cNvPr>
          <p:cNvSpPr>
            <a:spLocks noGrp="1"/>
          </p:cNvSpPr>
          <p:nvPr>
            <p:ph type="dt" sz="half" idx="10"/>
          </p:nvPr>
        </p:nvSpPr>
        <p:spPr/>
        <p:txBody>
          <a:bodyPr/>
          <a:lstStyle/>
          <a:p>
            <a:fld id="{A21DE63E-BC7D-4F2A-B7FA-3BB1A499CE90}" type="datetimeFigureOut">
              <a:rPr lang="en-US" smtClean="0"/>
              <a:t>6/10/2024</a:t>
            </a:fld>
            <a:endParaRPr lang="en-US"/>
          </a:p>
        </p:txBody>
      </p:sp>
      <p:sp>
        <p:nvSpPr>
          <p:cNvPr id="5" name="Footer Placeholder 4">
            <a:extLst>
              <a:ext uri="{FF2B5EF4-FFF2-40B4-BE49-F238E27FC236}">
                <a16:creationId xmlns:a16="http://schemas.microsoft.com/office/drawing/2014/main" id="{63EEE8E0-C451-E364-7541-8ABAC18E5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DD6CD-F396-723F-3B0A-0F436F55AFD3}"/>
              </a:ext>
            </a:extLst>
          </p:cNvPr>
          <p:cNvSpPr>
            <a:spLocks noGrp="1"/>
          </p:cNvSpPr>
          <p:nvPr>
            <p:ph type="sldNum" sz="quarter" idx="12"/>
          </p:nvPr>
        </p:nvSpPr>
        <p:spPr/>
        <p:txBody>
          <a:bodyPr/>
          <a:lstStyle/>
          <a:p>
            <a:fld id="{D9656C1C-9DA4-43D3-9E48-4007A3C5B450}" type="slidenum">
              <a:rPr lang="en-US" smtClean="0"/>
              <a:t>‹#›</a:t>
            </a:fld>
            <a:endParaRPr lang="en-US"/>
          </a:p>
        </p:txBody>
      </p:sp>
    </p:spTree>
    <p:extLst>
      <p:ext uri="{BB962C8B-B14F-4D97-AF65-F5344CB8AC3E}">
        <p14:creationId xmlns:p14="http://schemas.microsoft.com/office/powerpoint/2010/main" val="332151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88CB7-4DF0-3134-A1CA-518CE02C53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BADC9A-5CB8-1E72-B66C-8D8F20BCA9F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E0323F-BBB0-EE32-5A7A-2557EC88935D}"/>
              </a:ext>
            </a:extLst>
          </p:cNvPr>
          <p:cNvSpPr>
            <a:spLocks noGrp="1"/>
          </p:cNvSpPr>
          <p:nvPr>
            <p:ph type="dt" sz="half" idx="10"/>
          </p:nvPr>
        </p:nvSpPr>
        <p:spPr/>
        <p:txBody>
          <a:bodyPr/>
          <a:lstStyle/>
          <a:p>
            <a:fld id="{A21DE63E-BC7D-4F2A-B7FA-3BB1A499CE90}" type="datetimeFigureOut">
              <a:rPr lang="en-US" smtClean="0"/>
              <a:t>6/10/2024</a:t>
            </a:fld>
            <a:endParaRPr lang="en-US"/>
          </a:p>
        </p:txBody>
      </p:sp>
      <p:sp>
        <p:nvSpPr>
          <p:cNvPr id="5" name="Footer Placeholder 4">
            <a:extLst>
              <a:ext uri="{FF2B5EF4-FFF2-40B4-BE49-F238E27FC236}">
                <a16:creationId xmlns:a16="http://schemas.microsoft.com/office/drawing/2014/main" id="{4B6F9B75-188A-E377-8CB8-F18FB90D75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8FC619-2882-3130-8E42-F30F79A05FBB}"/>
              </a:ext>
            </a:extLst>
          </p:cNvPr>
          <p:cNvSpPr>
            <a:spLocks noGrp="1"/>
          </p:cNvSpPr>
          <p:nvPr>
            <p:ph type="sldNum" sz="quarter" idx="12"/>
          </p:nvPr>
        </p:nvSpPr>
        <p:spPr/>
        <p:txBody>
          <a:bodyPr/>
          <a:lstStyle/>
          <a:p>
            <a:fld id="{D9656C1C-9DA4-43D3-9E48-4007A3C5B450}" type="slidenum">
              <a:rPr lang="en-US" smtClean="0"/>
              <a:t>‹#›</a:t>
            </a:fld>
            <a:endParaRPr lang="en-US"/>
          </a:p>
        </p:txBody>
      </p:sp>
    </p:spTree>
    <p:extLst>
      <p:ext uri="{BB962C8B-B14F-4D97-AF65-F5344CB8AC3E}">
        <p14:creationId xmlns:p14="http://schemas.microsoft.com/office/powerpoint/2010/main" val="2041761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F9D7E-E1CD-3732-1184-9663B7336E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488E84-68FB-DF55-6BFA-FAD7CFDAE1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90EACB-2083-7DAE-058D-58D4A7F1E6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9D229A-5AAD-3DE4-9A16-7BFEE03CBC69}"/>
              </a:ext>
            </a:extLst>
          </p:cNvPr>
          <p:cNvSpPr>
            <a:spLocks noGrp="1"/>
          </p:cNvSpPr>
          <p:nvPr>
            <p:ph type="dt" sz="half" idx="10"/>
          </p:nvPr>
        </p:nvSpPr>
        <p:spPr/>
        <p:txBody>
          <a:bodyPr/>
          <a:lstStyle/>
          <a:p>
            <a:fld id="{A21DE63E-BC7D-4F2A-B7FA-3BB1A499CE90}" type="datetimeFigureOut">
              <a:rPr lang="en-US" smtClean="0"/>
              <a:t>6/10/2024</a:t>
            </a:fld>
            <a:endParaRPr lang="en-US"/>
          </a:p>
        </p:txBody>
      </p:sp>
      <p:sp>
        <p:nvSpPr>
          <p:cNvPr id="6" name="Footer Placeholder 5">
            <a:extLst>
              <a:ext uri="{FF2B5EF4-FFF2-40B4-BE49-F238E27FC236}">
                <a16:creationId xmlns:a16="http://schemas.microsoft.com/office/drawing/2014/main" id="{3745A5F7-DD66-FAA0-6C02-27B2EE3C99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633B6A-14F2-38E7-4AD6-7E1B6A4D74EB}"/>
              </a:ext>
            </a:extLst>
          </p:cNvPr>
          <p:cNvSpPr>
            <a:spLocks noGrp="1"/>
          </p:cNvSpPr>
          <p:nvPr>
            <p:ph type="sldNum" sz="quarter" idx="12"/>
          </p:nvPr>
        </p:nvSpPr>
        <p:spPr/>
        <p:txBody>
          <a:bodyPr/>
          <a:lstStyle/>
          <a:p>
            <a:fld id="{D9656C1C-9DA4-43D3-9E48-4007A3C5B450}" type="slidenum">
              <a:rPr lang="en-US" smtClean="0"/>
              <a:t>‹#›</a:t>
            </a:fld>
            <a:endParaRPr lang="en-US"/>
          </a:p>
        </p:txBody>
      </p:sp>
    </p:spTree>
    <p:extLst>
      <p:ext uri="{BB962C8B-B14F-4D97-AF65-F5344CB8AC3E}">
        <p14:creationId xmlns:p14="http://schemas.microsoft.com/office/powerpoint/2010/main" val="1256317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68BF3-3D14-4FB0-CD6A-6E47282EE5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6F438B-4BD6-2A28-C40B-F3153B0DE0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FB9D24-AC7B-D37B-D229-35A98F9558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45F77C-4ABA-0C97-9946-0DDE581FC9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F9B6A5-BB3C-0B66-D73D-8EC305FAE3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43DFE1-588B-49E1-B7B4-84CCAF115723}"/>
              </a:ext>
            </a:extLst>
          </p:cNvPr>
          <p:cNvSpPr>
            <a:spLocks noGrp="1"/>
          </p:cNvSpPr>
          <p:nvPr>
            <p:ph type="dt" sz="half" idx="10"/>
          </p:nvPr>
        </p:nvSpPr>
        <p:spPr/>
        <p:txBody>
          <a:bodyPr/>
          <a:lstStyle/>
          <a:p>
            <a:fld id="{A21DE63E-BC7D-4F2A-B7FA-3BB1A499CE90}" type="datetimeFigureOut">
              <a:rPr lang="en-US" smtClean="0"/>
              <a:t>6/10/2024</a:t>
            </a:fld>
            <a:endParaRPr lang="en-US"/>
          </a:p>
        </p:txBody>
      </p:sp>
      <p:sp>
        <p:nvSpPr>
          <p:cNvPr id="8" name="Footer Placeholder 7">
            <a:extLst>
              <a:ext uri="{FF2B5EF4-FFF2-40B4-BE49-F238E27FC236}">
                <a16:creationId xmlns:a16="http://schemas.microsoft.com/office/drawing/2014/main" id="{CE5BE35F-A7AE-CC01-1F55-5F63C56B07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E022FE-0DD9-5F70-D643-AE020189A4B6}"/>
              </a:ext>
            </a:extLst>
          </p:cNvPr>
          <p:cNvSpPr>
            <a:spLocks noGrp="1"/>
          </p:cNvSpPr>
          <p:nvPr>
            <p:ph type="sldNum" sz="quarter" idx="12"/>
          </p:nvPr>
        </p:nvSpPr>
        <p:spPr/>
        <p:txBody>
          <a:bodyPr/>
          <a:lstStyle/>
          <a:p>
            <a:fld id="{D9656C1C-9DA4-43D3-9E48-4007A3C5B450}" type="slidenum">
              <a:rPr lang="en-US" smtClean="0"/>
              <a:t>‹#›</a:t>
            </a:fld>
            <a:endParaRPr lang="en-US"/>
          </a:p>
        </p:txBody>
      </p:sp>
    </p:spTree>
    <p:extLst>
      <p:ext uri="{BB962C8B-B14F-4D97-AF65-F5344CB8AC3E}">
        <p14:creationId xmlns:p14="http://schemas.microsoft.com/office/powerpoint/2010/main" val="800649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AB12-A441-5BA1-76F0-C0F854A86A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0AF703-185D-A99C-82D1-8324B01EE8CB}"/>
              </a:ext>
            </a:extLst>
          </p:cNvPr>
          <p:cNvSpPr>
            <a:spLocks noGrp="1"/>
          </p:cNvSpPr>
          <p:nvPr>
            <p:ph type="dt" sz="half" idx="10"/>
          </p:nvPr>
        </p:nvSpPr>
        <p:spPr/>
        <p:txBody>
          <a:bodyPr/>
          <a:lstStyle/>
          <a:p>
            <a:fld id="{A21DE63E-BC7D-4F2A-B7FA-3BB1A499CE90}" type="datetimeFigureOut">
              <a:rPr lang="en-US" smtClean="0"/>
              <a:t>6/10/2024</a:t>
            </a:fld>
            <a:endParaRPr lang="en-US"/>
          </a:p>
        </p:txBody>
      </p:sp>
      <p:sp>
        <p:nvSpPr>
          <p:cNvPr id="4" name="Footer Placeholder 3">
            <a:extLst>
              <a:ext uri="{FF2B5EF4-FFF2-40B4-BE49-F238E27FC236}">
                <a16:creationId xmlns:a16="http://schemas.microsoft.com/office/drawing/2014/main" id="{9235BB23-46E4-966B-3014-D8FBE89330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BD0EAC-BA10-6951-AFEA-3A096E5E381E}"/>
              </a:ext>
            </a:extLst>
          </p:cNvPr>
          <p:cNvSpPr>
            <a:spLocks noGrp="1"/>
          </p:cNvSpPr>
          <p:nvPr>
            <p:ph type="sldNum" sz="quarter" idx="12"/>
          </p:nvPr>
        </p:nvSpPr>
        <p:spPr/>
        <p:txBody>
          <a:bodyPr/>
          <a:lstStyle/>
          <a:p>
            <a:fld id="{D9656C1C-9DA4-43D3-9E48-4007A3C5B450}" type="slidenum">
              <a:rPr lang="en-US" smtClean="0"/>
              <a:t>‹#›</a:t>
            </a:fld>
            <a:endParaRPr lang="en-US"/>
          </a:p>
        </p:txBody>
      </p:sp>
    </p:spTree>
    <p:extLst>
      <p:ext uri="{BB962C8B-B14F-4D97-AF65-F5344CB8AC3E}">
        <p14:creationId xmlns:p14="http://schemas.microsoft.com/office/powerpoint/2010/main" val="2395878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8EED82-9645-9272-91D7-7EB5FDC77336}"/>
              </a:ext>
            </a:extLst>
          </p:cNvPr>
          <p:cNvSpPr>
            <a:spLocks noGrp="1"/>
          </p:cNvSpPr>
          <p:nvPr>
            <p:ph type="dt" sz="half" idx="10"/>
          </p:nvPr>
        </p:nvSpPr>
        <p:spPr/>
        <p:txBody>
          <a:bodyPr/>
          <a:lstStyle/>
          <a:p>
            <a:fld id="{A21DE63E-BC7D-4F2A-B7FA-3BB1A499CE90}" type="datetimeFigureOut">
              <a:rPr lang="en-US" smtClean="0"/>
              <a:t>6/10/2024</a:t>
            </a:fld>
            <a:endParaRPr lang="en-US"/>
          </a:p>
        </p:txBody>
      </p:sp>
      <p:sp>
        <p:nvSpPr>
          <p:cNvPr id="3" name="Footer Placeholder 2">
            <a:extLst>
              <a:ext uri="{FF2B5EF4-FFF2-40B4-BE49-F238E27FC236}">
                <a16:creationId xmlns:a16="http://schemas.microsoft.com/office/drawing/2014/main" id="{7B62138F-1ED0-FF03-62E6-3269E635DE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1F5E09-7E2E-FD61-738D-06D00E5F0040}"/>
              </a:ext>
            </a:extLst>
          </p:cNvPr>
          <p:cNvSpPr>
            <a:spLocks noGrp="1"/>
          </p:cNvSpPr>
          <p:nvPr>
            <p:ph type="sldNum" sz="quarter" idx="12"/>
          </p:nvPr>
        </p:nvSpPr>
        <p:spPr/>
        <p:txBody>
          <a:bodyPr/>
          <a:lstStyle/>
          <a:p>
            <a:fld id="{D9656C1C-9DA4-43D3-9E48-4007A3C5B450}" type="slidenum">
              <a:rPr lang="en-US" smtClean="0"/>
              <a:t>‹#›</a:t>
            </a:fld>
            <a:endParaRPr lang="en-US"/>
          </a:p>
        </p:txBody>
      </p:sp>
    </p:spTree>
    <p:extLst>
      <p:ext uri="{BB962C8B-B14F-4D97-AF65-F5344CB8AC3E}">
        <p14:creationId xmlns:p14="http://schemas.microsoft.com/office/powerpoint/2010/main" val="2873561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07B9-4987-7AA4-539B-1136CC01C2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E02298-27CB-3E5E-FFDD-EA609F2F65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1C84B0-AD7D-4AEE-DA9A-29E347CEC7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93CB78-56AC-7D45-99CF-33D8758BF5D5}"/>
              </a:ext>
            </a:extLst>
          </p:cNvPr>
          <p:cNvSpPr>
            <a:spLocks noGrp="1"/>
          </p:cNvSpPr>
          <p:nvPr>
            <p:ph type="dt" sz="half" idx="10"/>
          </p:nvPr>
        </p:nvSpPr>
        <p:spPr/>
        <p:txBody>
          <a:bodyPr/>
          <a:lstStyle/>
          <a:p>
            <a:fld id="{A21DE63E-BC7D-4F2A-B7FA-3BB1A499CE90}" type="datetimeFigureOut">
              <a:rPr lang="en-US" smtClean="0"/>
              <a:t>6/10/2024</a:t>
            </a:fld>
            <a:endParaRPr lang="en-US"/>
          </a:p>
        </p:txBody>
      </p:sp>
      <p:sp>
        <p:nvSpPr>
          <p:cNvPr id="6" name="Footer Placeholder 5">
            <a:extLst>
              <a:ext uri="{FF2B5EF4-FFF2-40B4-BE49-F238E27FC236}">
                <a16:creationId xmlns:a16="http://schemas.microsoft.com/office/drawing/2014/main" id="{0E0CF0B5-5AB3-8858-F03C-40C56E7C03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6F2CB4-C474-9241-2009-BB7B0FB33B75}"/>
              </a:ext>
            </a:extLst>
          </p:cNvPr>
          <p:cNvSpPr>
            <a:spLocks noGrp="1"/>
          </p:cNvSpPr>
          <p:nvPr>
            <p:ph type="sldNum" sz="quarter" idx="12"/>
          </p:nvPr>
        </p:nvSpPr>
        <p:spPr/>
        <p:txBody>
          <a:bodyPr/>
          <a:lstStyle/>
          <a:p>
            <a:fld id="{D9656C1C-9DA4-43D3-9E48-4007A3C5B450}" type="slidenum">
              <a:rPr lang="en-US" smtClean="0"/>
              <a:t>‹#›</a:t>
            </a:fld>
            <a:endParaRPr lang="en-US"/>
          </a:p>
        </p:txBody>
      </p:sp>
    </p:spTree>
    <p:extLst>
      <p:ext uri="{BB962C8B-B14F-4D97-AF65-F5344CB8AC3E}">
        <p14:creationId xmlns:p14="http://schemas.microsoft.com/office/powerpoint/2010/main" val="3466710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6985D-FBBC-2490-1D33-DED91F7A7C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01209C-D0E6-C92C-B884-95DF07BC52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DC494C-A355-DB7A-19FB-5C854116A1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83BB2E-D860-95F9-A58F-45D8673681AA}"/>
              </a:ext>
            </a:extLst>
          </p:cNvPr>
          <p:cNvSpPr>
            <a:spLocks noGrp="1"/>
          </p:cNvSpPr>
          <p:nvPr>
            <p:ph type="dt" sz="half" idx="10"/>
          </p:nvPr>
        </p:nvSpPr>
        <p:spPr/>
        <p:txBody>
          <a:bodyPr/>
          <a:lstStyle/>
          <a:p>
            <a:fld id="{A21DE63E-BC7D-4F2A-B7FA-3BB1A499CE90}" type="datetimeFigureOut">
              <a:rPr lang="en-US" smtClean="0"/>
              <a:t>6/10/2024</a:t>
            </a:fld>
            <a:endParaRPr lang="en-US"/>
          </a:p>
        </p:txBody>
      </p:sp>
      <p:sp>
        <p:nvSpPr>
          <p:cNvPr id="6" name="Footer Placeholder 5">
            <a:extLst>
              <a:ext uri="{FF2B5EF4-FFF2-40B4-BE49-F238E27FC236}">
                <a16:creationId xmlns:a16="http://schemas.microsoft.com/office/drawing/2014/main" id="{75D8FDC9-A234-6701-E4D4-6463AAB216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ECCA4B-9C6C-27C4-4242-096E20DE1B6B}"/>
              </a:ext>
            </a:extLst>
          </p:cNvPr>
          <p:cNvSpPr>
            <a:spLocks noGrp="1"/>
          </p:cNvSpPr>
          <p:nvPr>
            <p:ph type="sldNum" sz="quarter" idx="12"/>
          </p:nvPr>
        </p:nvSpPr>
        <p:spPr/>
        <p:txBody>
          <a:bodyPr/>
          <a:lstStyle/>
          <a:p>
            <a:fld id="{D9656C1C-9DA4-43D3-9E48-4007A3C5B450}" type="slidenum">
              <a:rPr lang="en-US" smtClean="0"/>
              <a:t>‹#›</a:t>
            </a:fld>
            <a:endParaRPr lang="en-US"/>
          </a:p>
        </p:txBody>
      </p:sp>
    </p:spTree>
    <p:extLst>
      <p:ext uri="{BB962C8B-B14F-4D97-AF65-F5344CB8AC3E}">
        <p14:creationId xmlns:p14="http://schemas.microsoft.com/office/powerpoint/2010/main" val="3533955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49917D-4DEE-7632-4B31-B1E734224D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48A58B-9531-8A54-7AF7-EEFFA0BE5D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57FE1-809B-374C-B31E-3C174D5BF6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21DE63E-BC7D-4F2A-B7FA-3BB1A499CE90}" type="datetimeFigureOut">
              <a:rPr lang="en-US" smtClean="0"/>
              <a:t>6/10/2024</a:t>
            </a:fld>
            <a:endParaRPr lang="en-US"/>
          </a:p>
        </p:txBody>
      </p:sp>
      <p:sp>
        <p:nvSpPr>
          <p:cNvPr id="5" name="Footer Placeholder 4">
            <a:extLst>
              <a:ext uri="{FF2B5EF4-FFF2-40B4-BE49-F238E27FC236}">
                <a16:creationId xmlns:a16="http://schemas.microsoft.com/office/drawing/2014/main" id="{5F20C5C2-3184-7BEF-55C4-973DC1A20B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D1AB5C5-B21B-C2D2-03A5-6440191FD1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656C1C-9DA4-43D3-9E48-4007A3C5B450}" type="slidenum">
              <a:rPr lang="en-US" smtClean="0"/>
              <a:t>‹#›</a:t>
            </a:fld>
            <a:endParaRPr lang="en-US"/>
          </a:p>
        </p:txBody>
      </p:sp>
    </p:spTree>
    <p:extLst>
      <p:ext uri="{BB962C8B-B14F-4D97-AF65-F5344CB8AC3E}">
        <p14:creationId xmlns:p14="http://schemas.microsoft.com/office/powerpoint/2010/main" val="107905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wm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wmf"/><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g"/><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51510D-39EA-427E-A56B-6DEB5A8F086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317" y="-74762"/>
            <a:ext cx="12236854" cy="7923362"/>
          </a:xfrm>
          <a:prstGeom prst="rect">
            <a:avLst/>
          </a:prstGeom>
        </p:spPr>
      </p:pic>
      <p:pic>
        <p:nvPicPr>
          <p:cNvPr id="6" name="Picture 3" descr="C:\Users\timfre\Desktop\P4A Photo Strip_Mission Nexus Slide.jpg">
            <a:extLst>
              <a:ext uri="{FF2B5EF4-FFF2-40B4-BE49-F238E27FC236}">
                <a16:creationId xmlns:a16="http://schemas.microsoft.com/office/drawing/2014/main" id="{C8E5FD87-F0CC-474B-AC17-183D2B5B4C3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409" y="4114800"/>
            <a:ext cx="12131466" cy="13514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9D14AA8-FACB-4F1B-AC38-BFAA794B03C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24001" y="2251517"/>
            <a:ext cx="8894203" cy="1602334"/>
          </a:xfrm>
          <a:prstGeom prst="rect">
            <a:avLst/>
          </a:prstGeom>
        </p:spPr>
      </p:pic>
      <p:sp>
        <p:nvSpPr>
          <p:cNvPr id="2" name="TextBox 1">
            <a:extLst>
              <a:ext uri="{FF2B5EF4-FFF2-40B4-BE49-F238E27FC236}">
                <a16:creationId xmlns:a16="http://schemas.microsoft.com/office/drawing/2014/main" id="{6562EC17-8C62-4328-8DC7-4220E5D5976C}"/>
              </a:ext>
            </a:extLst>
          </p:cNvPr>
          <p:cNvSpPr txBox="1"/>
          <p:nvPr/>
        </p:nvSpPr>
        <p:spPr>
          <a:xfrm>
            <a:off x="9231330" y="6129739"/>
            <a:ext cx="2675220" cy="286232"/>
          </a:xfrm>
          <a:prstGeom prst="rect">
            <a:avLst/>
          </a:prstGeom>
          <a:noFill/>
        </p:spPr>
        <p:txBody>
          <a:bodyPr wrap="none" rtlCol="0">
            <a:spAutoFit/>
          </a:bodyPr>
          <a:lstStyle/>
          <a:p>
            <a:pPr>
              <a:lnSpc>
                <a:spcPct val="90000"/>
              </a:lnSpc>
            </a:pPr>
            <a:r>
              <a:rPr lang="es-MX" sz="1400" b="1" dirty="0">
                <a:solidFill>
                  <a:schemeClr val="bg1"/>
                </a:solidFill>
                <a:latin typeface="Arial" panose="020B0604020202020204" pitchFamily="34" charset="0"/>
                <a:cs typeface="Arial" panose="020B0604020202020204" pitchFamily="34" charset="0"/>
              </a:rPr>
              <a:t>RESEARCH &amp; INFORMATION</a:t>
            </a:r>
            <a:endParaRPr lang="en-US"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7095559"/>
      </p:ext>
    </p:extLst>
  </p:cSld>
  <p:clrMapOvr>
    <a:masterClrMapping/>
  </p:clrMapOvr>
  <mc:AlternateContent xmlns:mc="http://schemas.openxmlformats.org/markup-compatibility/2006" xmlns:p14="http://schemas.microsoft.com/office/powerpoint/2010/main">
    <mc:Choice Requires="p14">
      <p:transition spd="med" p14:dur="700" advTm="4148">
        <p:fade/>
      </p:transition>
    </mc:Choice>
    <mc:Fallback xmlns="">
      <p:transition spd="med" advTm="4148">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890F0DA-33CE-8505-7F5B-34986D856A88}"/>
              </a:ext>
            </a:extLst>
          </p:cNvPr>
          <p:cNvSpPr txBox="1"/>
          <p:nvPr/>
        </p:nvSpPr>
        <p:spPr>
          <a:xfrm>
            <a:off x="113587" y="4725307"/>
            <a:ext cx="12155327" cy="1173700"/>
          </a:xfrm>
          <a:prstGeom prst="rect">
            <a:avLst/>
          </a:prstGeom>
        </p:spPr>
        <p:txBody>
          <a:bodyPr vert="horz" lIns="91440" tIns="45720" rIns="91440" bIns="45720" rtlCol="0" anchor="t">
            <a:normAutofit lnSpcReduction="10000"/>
          </a:bodyPr>
          <a:lstStyle/>
          <a:p>
            <a:pPr algn="ctr">
              <a:lnSpc>
                <a:spcPct val="90000"/>
              </a:lnSpc>
              <a:spcBef>
                <a:spcPct val="0"/>
              </a:spcBef>
              <a:spcAft>
                <a:spcPts val="600"/>
              </a:spcAft>
            </a:pPr>
            <a:r>
              <a:rPr lang="en-US" sz="3200" b="1" kern="1200" dirty="0">
                <a:solidFill>
                  <a:schemeClr val="bg1"/>
                </a:solidFill>
                <a:latin typeface="+mj-lt"/>
                <a:ea typeface="+mj-ea"/>
                <a:cs typeface="+mj-cs"/>
              </a:rPr>
              <a:t>OF THE 573 ADOPTED &amp; ENGAGED UPGS : </a:t>
            </a:r>
            <a:r>
              <a:rPr lang="en-US" sz="4400" b="1" kern="1200" dirty="0">
                <a:solidFill>
                  <a:srgbClr val="FF4237"/>
                </a:solidFill>
                <a:latin typeface="+mj-lt"/>
                <a:ea typeface="+mj-ea"/>
                <a:cs typeface="+mj-cs"/>
              </a:rPr>
              <a:t>223</a:t>
            </a:r>
            <a:r>
              <a:rPr lang="en-US" sz="3200" b="1" kern="1200" dirty="0">
                <a:solidFill>
                  <a:schemeClr val="bg1"/>
                </a:solidFill>
                <a:latin typeface="+mj-lt"/>
                <a:ea typeface="+mj-ea"/>
                <a:cs typeface="+mj-cs"/>
              </a:rPr>
              <a:t> ARE </a:t>
            </a:r>
            <a:r>
              <a:rPr lang="en-US" sz="3600" b="1" kern="1200" dirty="0">
                <a:solidFill>
                  <a:schemeClr val="bg1"/>
                </a:solidFill>
                <a:latin typeface="+mj-lt"/>
                <a:ea typeface="+mj-ea"/>
                <a:cs typeface="+mj-cs"/>
              </a:rPr>
              <a:t>FPGS </a:t>
            </a:r>
          </a:p>
          <a:p>
            <a:pPr algn="ctr">
              <a:lnSpc>
                <a:spcPct val="90000"/>
              </a:lnSpc>
              <a:spcBef>
                <a:spcPct val="0"/>
              </a:spcBef>
              <a:spcAft>
                <a:spcPts val="600"/>
              </a:spcAft>
            </a:pPr>
            <a:r>
              <a:rPr lang="en-US" sz="3200" b="1" kern="1200" dirty="0">
                <a:solidFill>
                  <a:schemeClr val="bg1"/>
                </a:solidFill>
                <a:latin typeface="+mj-lt"/>
                <a:ea typeface="+mj-ea"/>
                <a:cs typeface="+mj-cs"/>
              </a:rPr>
              <a:t>(FRONTIER PEOPLE GROUPS)</a:t>
            </a:r>
          </a:p>
        </p:txBody>
      </p:sp>
      <p:pic>
        <p:nvPicPr>
          <p:cNvPr id="12" name="Picture 11" descr="A person wearing a straw hat&#10;&#10;Description automatically generated">
            <a:extLst>
              <a:ext uri="{FF2B5EF4-FFF2-40B4-BE49-F238E27FC236}">
                <a16:creationId xmlns:a16="http://schemas.microsoft.com/office/drawing/2014/main" id="{CD677094-1462-0D26-6744-008BC7C66D82}"/>
              </a:ext>
            </a:extLst>
          </p:cNvPr>
          <p:cNvPicPr>
            <a:picLocks noChangeAspect="1"/>
          </p:cNvPicPr>
          <p:nvPr/>
        </p:nvPicPr>
        <p:blipFill rotWithShape="1">
          <a:blip r:embed="rId2">
            <a:extLst>
              <a:ext uri="{28A0092B-C50C-407E-A947-70E740481C1C}">
                <a14:useLocalDpi xmlns:a14="http://schemas.microsoft.com/office/drawing/2010/main" val="0"/>
              </a:ext>
            </a:extLst>
          </a:blip>
          <a:srcRect r="4" b="3915"/>
          <a:stretch/>
        </p:blipFill>
        <p:spPr>
          <a:xfrm>
            <a:off x="-4" y="10"/>
            <a:ext cx="2952750" cy="3940619"/>
          </a:xfrm>
          <a:custGeom>
            <a:avLst/>
            <a:gdLst/>
            <a:ahLst/>
            <a:cxnLst/>
            <a:rect l="l" t="t" r="r" b="b"/>
            <a:pathLst>
              <a:path w="2952750" h="3940629">
                <a:moveTo>
                  <a:pt x="0" y="0"/>
                </a:moveTo>
                <a:lnTo>
                  <a:pt x="2952750" y="0"/>
                </a:lnTo>
                <a:lnTo>
                  <a:pt x="2952749" y="3847994"/>
                </a:lnTo>
                <a:lnTo>
                  <a:pt x="0" y="3940629"/>
                </a:lnTo>
                <a:close/>
              </a:path>
            </a:pathLst>
          </a:custGeom>
        </p:spPr>
      </p:pic>
      <p:pic>
        <p:nvPicPr>
          <p:cNvPr id="6" name="Picture 5" descr="A person with a towel on her head&#10;&#10;Description automatically generated">
            <a:extLst>
              <a:ext uri="{FF2B5EF4-FFF2-40B4-BE49-F238E27FC236}">
                <a16:creationId xmlns:a16="http://schemas.microsoft.com/office/drawing/2014/main" id="{E83E93A0-250B-9015-D58D-CC3E58BFE7F0}"/>
              </a:ext>
            </a:extLst>
          </p:cNvPr>
          <p:cNvPicPr>
            <a:picLocks noChangeAspect="1"/>
          </p:cNvPicPr>
          <p:nvPr/>
        </p:nvPicPr>
        <p:blipFill rotWithShape="1">
          <a:blip r:embed="rId3">
            <a:extLst>
              <a:ext uri="{28A0092B-C50C-407E-A947-70E740481C1C}">
                <a14:useLocalDpi xmlns:a14="http://schemas.microsoft.com/office/drawing/2010/main" val="0"/>
              </a:ext>
            </a:extLst>
          </a:blip>
          <a:srcRect t="2043" b="18294"/>
          <a:stretch/>
        </p:blipFill>
        <p:spPr>
          <a:xfrm>
            <a:off x="3143253" y="10"/>
            <a:ext cx="2857499" cy="3842008"/>
          </a:xfrm>
          <a:custGeom>
            <a:avLst/>
            <a:gdLst/>
            <a:ahLst/>
            <a:cxnLst/>
            <a:rect l="l" t="t" r="r" b="b"/>
            <a:pathLst>
              <a:path w="2857499" h="3842018">
                <a:moveTo>
                  <a:pt x="0" y="0"/>
                </a:moveTo>
                <a:lnTo>
                  <a:pt x="2857499" y="0"/>
                </a:lnTo>
                <a:lnTo>
                  <a:pt x="2857499" y="3799815"/>
                </a:lnTo>
                <a:lnTo>
                  <a:pt x="2408465" y="3766458"/>
                </a:lnTo>
                <a:lnTo>
                  <a:pt x="0" y="3842018"/>
                </a:lnTo>
                <a:close/>
              </a:path>
            </a:pathLst>
          </a:custGeom>
        </p:spPr>
      </p:pic>
      <p:pic>
        <p:nvPicPr>
          <p:cNvPr id="10" name="Picture 9" descr="A person wearing a red turban and a white beard&#10;&#10;Description automatically generated">
            <a:extLst>
              <a:ext uri="{FF2B5EF4-FFF2-40B4-BE49-F238E27FC236}">
                <a16:creationId xmlns:a16="http://schemas.microsoft.com/office/drawing/2014/main" id="{CAA25E14-6DDB-68C8-3EB6-4F8EECB08606}"/>
              </a:ext>
            </a:extLst>
          </p:cNvPr>
          <p:cNvPicPr>
            <a:picLocks noChangeAspect="1"/>
          </p:cNvPicPr>
          <p:nvPr/>
        </p:nvPicPr>
        <p:blipFill rotWithShape="1">
          <a:blip r:embed="rId4">
            <a:extLst>
              <a:ext uri="{28A0092B-C50C-407E-A947-70E740481C1C}">
                <a14:useLocalDpi xmlns:a14="http://schemas.microsoft.com/office/drawing/2010/main" val="0"/>
              </a:ext>
            </a:extLst>
          </a:blip>
          <a:srcRect r="-4" b="6297"/>
          <a:stretch/>
        </p:blipFill>
        <p:spPr>
          <a:xfrm>
            <a:off x="6191251" y="10"/>
            <a:ext cx="2857499" cy="4026227"/>
          </a:xfrm>
          <a:custGeom>
            <a:avLst/>
            <a:gdLst/>
            <a:ahLst/>
            <a:cxnLst/>
            <a:rect l="l" t="t" r="r" b="b"/>
            <a:pathLst>
              <a:path w="2857499" h="4026237">
                <a:moveTo>
                  <a:pt x="0" y="0"/>
                </a:moveTo>
                <a:lnTo>
                  <a:pt x="2857499" y="0"/>
                </a:lnTo>
                <a:lnTo>
                  <a:pt x="2857499" y="4026237"/>
                </a:lnTo>
                <a:lnTo>
                  <a:pt x="0" y="3813966"/>
                </a:lnTo>
                <a:close/>
              </a:path>
            </a:pathLst>
          </a:custGeom>
        </p:spPr>
      </p:pic>
      <p:pic>
        <p:nvPicPr>
          <p:cNvPr id="8" name="Picture 7" descr="A person wearing a blue scarf&#10;&#10;Description automatically generated">
            <a:extLst>
              <a:ext uri="{FF2B5EF4-FFF2-40B4-BE49-F238E27FC236}">
                <a16:creationId xmlns:a16="http://schemas.microsoft.com/office/drawing/2014/main" id="{8F3F8EC8-3C95-2426-9CF2-975FBBBBA345}"/>
              </a:ext>
            </a:extLst>
          </p:cNvPr>
          <p:cNvPicPr>
            <a:picLocks noChangeAspect="1"/>
          </p:cNvPicPr>
          <p:nvPr/>
        </p:nvPicPr>
        <p:blipFill rotWithShape="1">
          <a:blip r:embed="rId5">
            <a:extLst>
              <a:ext uri="{28A0092B-C50C-407E-A947-70E740481C1C}">
                <a14:useLocalDpi xmlns:a14="http://schemas.microsoft.com/office/drawing/2010/main" val="0"/>
              </a:ext>
            </a:extLst>
          </a:blip>
          <a:srcRect r="4" b="8804"/>
          <a:stretch/>
        </p:blipFill>
        <p:spPr>
          <a:xfrm>
            <a:off x="9239249" y="10"/>
            <a:ext cx="2952751" cy="4049475"/>
          </a:xfrm>
          <a:custGeom>
            <a:avLst/>
            <a:gdLst/>
            <a:ahLst/>
            <a:cxnLst/>
            <a:rect l="l" t="t" r="r" b="b"/>
            <a:pathLst>
              <a:path w="2952751" h="4049485">
                <a:moveTo>
                  <a:pt x="0" y="0"/>
                </a:moveTo>
                <a:lnTo>
                  <a:pt x="2952751" y="0"/>
                </a:lnTo>
                <a:lnTo>
                  <a:pt x="2952750" y="3940629"/>
                </a:lnTo>
                <a:lnTo>
                  <a:pt x="122465" y="4049485"/>
                </a:lnTo>
                <a:lnTo>
                  <a:pt x="0" y="4040388"/>
                </a:lnTo>
                <a:close/>
              </a:path>
            </a:pathLst>
          </a:custGeom>
        </p:spPr>
      </p:pic>
      <p:grpSp>
        <p:nvGrpSpPr>
          <p:cNvPr id="19" name="Group 18">
            <a:extLst>
              <a:ext uri="{FF2B5EF4-FFF2-40B4-BE49-F238E27FC236}">
                <a16:creationId xmlns:a16="http://schemas.microsoft.com/office/drawing/2014/main" id="{31655B4F-4050-4B1F-82A8-180E74CF9C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0" name="Freeform: Shape 19">
              <a:extLst>
                <a:ext uri="{FF2B5EF4-FFF2-40B4-BE49-F238E27FC236}">
                  <a16:creationId xmlns:a16="http://schemas.microsoft.com/office/drawing/2014/main" id="{2EA4C97B-84C4-4658-A6D6-600CB62B43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24FE591E-19B9-480D-9B26-EB96D70C2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300310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47A6F-0979-8E76-139B-ADC13000E03F}"/>
              </a:ext>
            </a:extLst>
          </p:cNvPr>
          <p:cNvSpPr txBox="1"/>
          <p:nvPr/>
        </p:nvSpPr>
        <p:spPr>
          <a:xfrm>
            <a:off x="5664200" y="4766266"/>
            <a:ext cx="6165849" cy="2447334"/>
          </a:xfrm>
          <a:prstGeom prst="rect">
            <a:avLst/>
          </a:prstGeom>
        </p:spPr>
        <p:txBody>
          <a:bodyPr vert="horz" lIns="91440" tIns="45720" rIns="91440" bIns="45720" rtlCol="0">
            <a:normAutofit/>
          </a:bodyPr>
          <a:lstStyle/>
          <a:p>
            <a:pPr indent="-228600" fontAlgn="base">
              <a:lnSpc>
                <a:spcPct val="90000"/>
              </a:lnSpc>
              <a:spcAft>
                <a:spcPts val="600"/>
              </a:spcAft>
              <a:buFont typeface="Arial" panose="020B0604020202020204" pitchFamily="34" charset="0"/>
              <a:buChar char="•"/>
            </a:pPr>
            <a:r>
              <a:rPr lang="en-US" sz="600" b="1" i="0" dirty="0">
                <a:solidFill>
                  <a:schemeClr val="bg1">
                    <a:alpha val="80000"/>
                  </a:schemeClr>
                </a:solidFill>
                <a:effectLst/>
                <a:highlight>
                  <a:srgbClr val="FFFFFF"/>
                </a:highlight>
              </a:rPr>
              <a:t>Who are Frontier Unreached People Groups?</a:t>
            </a:r>
          </a:p>
          <a:p>
            <a:pPr indent="-228600" fontAlgn="base">
              <a:lnSpc>
                <a:spcPct val="90000"/>
              </a:lnSpc>
              <a:spcAft>
                <a:spcPts val="600"/>
              </a:spcAft>
              <a:buFont typeface="Arial" panose="020B0604020202020204" pitchFamily="34" charset="0"/>
              <a:buChar char="•"/>
            </a:pPr>
            <a:endParaRPr lang="en-US" sz="600" b="1" dirty="0">
              <a:solidFill>
                <a:schemeClr val="bg1">
                  <a:alpha val="80000"/>
                </a:schemeClr>
              </a:solidFill>
              <a:highlight>
                <a:srgbClr val="FFFFFF"/>
              </a:highlight>
            </a:endParaRPr>
          </a:p>
          <a:p>
            <a:pPr indent="-228600" fontAlgn="base">
              <a:lnSpc>
                <a:spcPct val="90000"/>
              </a:lnSpc>
              <a:spcAft>
                <a:spcPts val="600"/>
              </a:spcAft>
              <a:buFont typeface="Arial" panose="020B0604020202020204" pitchFamily="34" charset="0"/>
              <a:buChar char="•"/>
            </a:pPr>
            <a:r>
              <a:rPr lang="en-US" sz="600" b="1" i="0" u="sng" dirty="0">
                <a:solidFill>
                  <a:schemeClr val="bg1">
                    <a:alpha val="80000"/>
                  </a:schemeClr>
                </a:solidFill>
                <a:effectLst/>
                <a:highlight>
                  <a:srgbClr val="FFFFFF"/>
                </a:highlight>
              </a:rPr>
              <a:t>A Frontier People Group (FPG) is:</a:t>
            </a:r>
          </a:p>
          <a:p>
            <a:pPr indent="-228600" fontAlgn="base">
              <a:lnSpc>
                <a:spcPct val="90000"/>
              </a:lnSpc>
              <a:spcAft>
                <a:spcPts val="600"/>
              </a:spcAft>
              <a:buFont typeface="Arial" panose="020B0604020202020204" pitchFamily="34" charset="0"/>
              <a:buChar char="•"/>
            </a:pPr>
            <a:r>
              <a:rPr lang="en-US" sz="600" b="0" i="0" dirty="0">
                <a:solidFill>
                  <a:schemeClr val="bg1">
                    <a:alpha val="80000"/>
                  </a:schemeClr>
                </a:solidFill>
                <a:effectLst/>
                <a:highlight>
                  <a:srgbClr val="FFFFFF"/>
                </a:highlight>
              </a:rPr>
              <a:t> an Unreached People Group (UPG)</a:t>
            </a:r>
          </a:p>
          <a:p>
            <a:pPr indent="-228600" fontAlgn="base">
              <a:lnSpc>
                <a:spcPct val="90000"/>
              </a:lnSpc>
              <a:spcAft>
                <a:spcPts val="600"/>
              </a:spcAft>
              <a:buFont typeface="Arial" panose="020B0604020202020204" pitchFamily="34" charset="0"/>
              <a:buChar char="•"/>
            </a:pPr>
            <a:r>
              <a:rPr lang="en-US" sz="600" b="0" i="0" dirty="0">
                <a:solidFill>
                  <a:schemeClr val="bg1">
                    <a:alpha val="80000"/>
                  </a:schemeClr>
                </a:solidFill>
                <a:effectLst/>
                <a:highlight>
                  <a:srgbClr val="FFFFFF"/>
                </a:highlight>
              </a:rPr>
              <a:t> with virtually no followers of Jesus and</a:t>
            </a:r>
          </a:p>
          <a:p>
            <a:pPr indent="-228600" fontAlgn="base">
              <a:lnSpc>
                <a:spcPct val="90000"/>
              </a:lnSpc>
              <a:spcAft>
                <a:spcPts val="600"/>
              </a:spcAft>
              <a:buFont typeface="Arial" panose="020B0604020202020204" pitchFamily="34" charset="0"/>
              <a:buChar char="•"/>
            </a:pPr>
            <a:r>
              <a:rPr lang="en-US" sz="600" b="0" i="0" dirty="0">
                <a:solidFill>
                  <a:schemeClr val="bg1">
                    <a:alpha val="80000"/>
                  </a:schemeClr>
                </a:solidFill>
                <a:effectLst/>
                <a:highlight>
                  <a:srgbClr val="FFFFFF"/>
                </a:highlight>
              </a:rPr>
              <a:t> no known movement to Jesus,</a:t>
            </a:r>
          </a:p>
          <a:p>
            <a:pPr indent="-228600" fontAlgn="base">
              <a:lnSpc>
                <a:spcPct val="90000"/>
              </a:lnSpc>
              <a:spcAft>
                <a:spcPts val="600"/>
              </a:spcAft>
              <a:buFont typeface="Arial" panose="020B0604020202020204" pitchFamily="34" charset="0"/>
              <a:buChar char="•"/>
            </a:pPr>
            <a:r>
              <a:rPr lang="en-US" sz="600" b="0" i="0" dirty="0">
                <a:solidFill>
                  <a:schemeClr val="bg1">
                    <a:alpha val="80000"/>
                  </a:schemeClr>
                </a:solidFill>
                <a:effectLst/>
                <a:highlight>
                  <a:srgbClr val="FFFFFF"/>
                </a:highlight>
              </a:rPr>
              <a:t> still needing pioneer cross-cultural workers.</a:t>
            </a:r>
          </a:p>
          <a:p>
            <a:pPr indent="-228600" fontAlgn="base">
              <a:lnSpc>
                <a:spcPct val="90000"/>
              </a:lnSpc>
              <a:spcAft>
                <a:spcPts val="600"/>
              </a:spcAft>
              <a:buFont typeface="Arial" panose="020B0604020202020204" pitchFamily="34" charset="0"/>
              <a:buChar char="•"/>
            </a:pPr>
            <a:r>
              <a:rPr lang="en-US" sz="600" b="0" i="0" dirty="0">
                <a:solidFill>
                  <a:schemeClr val="bg1">
                    <a:alpha val="80000"/>
                  </a:schemeClr>
                </a:solidFill>
                <a:effectLst/>
                <a:highlight>
                  <a:srgbClr val="FFFFFF"/>
                </a:highlight>
              </a:rPr>
              <a:t> 0.1% or fewer Christian Adherents and no confirmed, sustained movement.</a:t>
            </a:r>
          </a:p>
        </p:txBody>
      </p:sp>
      <p:sp>
        <p:nvSpPr>
          <p:cNvPr id="4" name="TextBox 3">
            <a:extLst>
              <a:ext uri="{FF2B5EF4-FFF2-40B4-BE49-F238E27FC236}">
                <a16:creationId xmlns:a16="http://schemas.microsoft.com/office/drawing/2014/main" id="{ECA4718C-E28D-7C21-2109-A521EE366ED0}"/>
              </a:ext>
            </a:extLst>
          </p:cNvPr>
          <p:cNvSpPr txBox="1"/>
          <p:nvPr/>
        </p:nvSpPr>
        <p:spPr>
          <a:xfrm>
            <a:off x="6880934" y="420148"/>
            <a:ext cx="5224120" cy="5693866"/>
          </a:xfrm>
          <a:prstGeom prst="rect">
            <a:avLst/>
          </a:prstGeom>
          <a:noFill/>
        </p:spPr>
        <p:txBody>
          <a:bodyPr wrap="square">
            <a:spAutoFit/>
          </a:bodyPr>
          <a:lstStyle/>
          <a:p>
            <a:pPr algn="l" fontAlgn="base"/>
            <a:r>
              <a:rPr lang="en-US" sz="2800" b="1" i="0" dirty="0">
                <a:solidFill>
                  <a:srgbClr val="90DA77"/>
                </a:solidFill>
                <a:effectLst/>
                <a:highlight>
                  <a:srgbClr val="FFFFFF"/>
                </a:highlight>
                <a:latin typeface="Open Sans" panose="020B0606030504020204" pitchFamily="34" charset="0"/>
              </a:rPr>
              <a:t>Who are</a:t>
            </a:r>
          </a:p>
          <a:p>
            <a:pPr algn="l" fontAlgn="base"/>
            <a:r>
              <a:rPr lang="en-US" sz="2800" b="1" i="0" dirty="0">
                <a:solidFill>
                  <a:srgbClr val="90DA77"/>
                </a:solidFill>
                <a:effectLst/>
                <a:highlight>
                  <a:srgbClr val="FFFFFF"/>
                </a:highlight>
                <a:latin typeface="Open Sans" panose="020B0606030504020204" pitchFamily="34" charset="0"/>
              </a:rPr>
              <a:t>FRONTIER PEOPLE GROUPS?</a:t>
            </a:r>
            <a:endParaRPr lang="en-US" sz="2800" dirty="0">
              <a:solidFill>
                <a:srgbClr val="90DA77"/>
              </a:solidFill>
              <a:highlight>
                <a:srgbClr val="FFFFFF"/>
              </a:highlight>
              <a:latin typeface="Open Sans" panose="020B0606030504020204" pitchFamily="34" charset="0"/>
            </a:endParaRPr>
          </a:p>
          <a:p>
            <a:pPr algn="l" fontAlgn="base"/>
            <a:endParaRPr lang="en-US" sz="2800" b="0" i="0" dirty="0">
              <a:solidFill>
                <a:srgbClr val="000000"/>
              </a:solidFill>
              <a:effectLst/>
              <a:highlight>
                <a:srgbClr val="FFFFFF"/>
              </a:highlight>
              <a:latin typeface="Open Sans" panose="020B0606030504020204" pitchFamily="34" charset="0"/>
            </a:endParaRPr>
          </a:p>
          <a:p>
            <a:pPr algn="l" fontAlgn="base">
              <a:buFont typeface="Arial" panose="020B0604020202020204" pitchFamily="34" charset="0"/>
              <a:buChar char="•"/>
            </a:pPr>
            <a:r>
              <a:rPr lang="en-US" sz="2800" b="0" i="0" dirty="0">
                <a:solidFill>
                  <a:srgbClr val="000000"/>
                </a:solidFill>
                <a:effectLst/>
                <a:highlight>
                  <a:srgbClr val="FFFFFF"/>
                </a:highlight>
                <a:latin typeface="inherit"/>
              </a:rPr>
              <a:t> An</a:t>
            </a:r>
            <a:r>
              <a:rPr lang="en-US" sz="2800" dirty="0">
                <a:solidFill>
                  <a:srgbClr val="000000"/>
                </a:solidFill>
                <a:highlight>
                  <a:srgbClr val="FFFFFF"/>
                </a:highlight>
                <a:latin typeface="inherit"/>
              </a:rPr>
              <a:t> Unreached</a:t>
            </a:r>
            <a:r>
              <a:rPr lang="en-US" sz="2800" b="0" i="0" dirty="0">
                <a:solidFill>
                  <a:srgbClr val="000000"/>
                </a:solidFill>
                <a:effectLst/>
                <a:highlight>
                  <a:srgbClr val="FFFFFF"/>
                </a:highlight>
                <a:latin typeface="inherit"/>
              </a:rPr>
              <a:t> People Group (UPG)</a:t>
            </a:r>
          </a:p>
          <a:p>
            <a:pPr algn="l" fontAlgn="base">
              <a:buFont typeface="Arial" panose="020B0604020202020204" pitchFamily="34" charset="0"/>
              <a:buChar char="•"/>
            </a:pPr>
            <a:r>
              <a:rPr lang="en-US" sz="2800" b="0" i="0" dirty="0">
                <a:solidFill>
                  <a:srgbClr val="000000"/>
                </a:solidFill>
                <a:effectLst/>
                <a:highlight>
                  <a:srgbClr val="FFFFFF"/>
                </a:highlight>
                <a:latin typeface="inherit"/>
              </a:rPr>
              <a:t> with virtually no followers of Jesus and</a:t>
            </a:r>
          </a:p>
          <a:p>
            <a:pPr algn="l" fontAlgn="base">
              <a:buFont typeface="Arial" panose="020B0604020202020204" pitchFamily="34" charset="0"/>
              <a:buChar char="•"/>
            </a:pPr>
            <a:r>
              <a:rPr lang="en-US" sz="2800" b="0" i="0" dirty="0">
                <a:solidFill>
                  <a:srgbClr val="000000"/>
                </a:solidFill>
                <a:effectLst/>
                <a:highlight>
                  <a:srgbClr val="FFFFFF"/>
                </a:highlight>
                <a:latin typeface="inherit"/>
              </a:rPr>
              <a:t> no known movements to Jesus,</a:t>
            </a:r>
          </a:p>
          <a:p>
            <a:pPr algn="l" fontAlgn="base">
              <a:buFont typeface="Arial" panose="020B0604020202020204" pitchFamily="34" charset="0"/>
              <a:buChar char="•"/>
            </a:pPr>
            <a:r>
              <a:rPr lang="en-US" sz="2800" b="0" i="0" dirty="0">
                <a:solidFill>
                  <a:srgbClr val="000000"/>
                </a:solidFill>
                <a:effectLst/>
                <a:highlight>
                  <a:srgbClr val="FFFFFF"/>
                </a:highlight>
                <a:latin typeface="inherit"/>
              </a:rPr>
              <a:t> still needing pioneer cross-cultural workers.</a:t>
            </a:r>
          </a:p>
          <a:p>
            <a:pPr algn="l" fontAlgn="base">
              <a:buFont typeface="Arial" panose="020B0604020202020204" pitchFamily="34" charset="0"/>
              <a:buChar char="•"/>
            </a:pPr>
            <a:r>
              <a:rPr lang="en-US" sz="2800" b="0" i="0" dirty="0">
                <a:solidFill>
                  <a:srgbClr val="000000"/>
                </a:solidFill>
                <a:effectLst/>
                <a:highlight>
                  <a:srgbClr val="FFFFFF"/>
                </a:highlight>
                <a:latin typeface="inherit"/>
              </a:rPr>
              <a:t> 0.1% or fewer Christian Adherents and no confirmed, sustained movement.</a:t>
            </a:r>
            <a:endParaRPr lang="en-US" b="0" i="0" dirty="0">
              <a:solidFill>
                <a:srgbClr val="000000"/>
              </a:solidFill>
              <a:effectLst/>
              <a:highlight>
                <a:srgbClr val="FFFFFF"/>
              </a:highlight>
              <a:latin typeface="inherit"/>
            </a:endParaRPr>
          </a:p>
        </p:txBody>
      </p:sp>
      <p:pic>
        <p:nvPicPr>
          <p:cNvPr id="5" name="Picture 4" descr="A group of people in rows&#10;&#10;Description automatically generated">
            <a:extLst>
              <a:ext uri="{FF2B5EF4-FFF2-40B4-BE49-F238E27FC236}">
                <a16:creationId xmlns:a16="http://schemas.microsoft.com/office/drawing/2014/main" id="{1B2880BD-3DE3-1B63-1B0A-5F187BEFF3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46" y="0"/>
            <a:ext cx="6506308" cy="6858000"/>
          </a:xfrm>
          <a:prstGeom prst="rect">
            <a:avLst/>
          </a:prstGeom>
        </p:spPr>
      </p:pic>
    </p:spTree>
    <p:extLst>
      <p:ext uri="{BB962C8B-B14F-4D97-AF65-F5344CB8AC3E}">
        <p14:creationId xmlns:p14="http://schemas.microsoft.com/office/powerpoint/2010/main" val="2562444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11BC772-95AA-A66E-83BE-09BADB308A90}"/>
              </a:ext>
            </a:extLst>
          </p:cNvPr>
          <p:cNvSpPr txBox="1"/>
          <p:nvPr/>
        </p:nvSpPr>
        <p:spPr>
          <a:xfrm>
            <a:off x="2202145" y="2956867"/>
            <a:ext cx="7787709" cy="646331"/>
          </a:xfrm>
          <a:prstGeom prst="rect">
            <a:avLst/>
          </a:prstGeom>
          <a:noFill/>
        </p:spPr>
        <p:txBody>
          <a:bodyPr wrap="none" rtlCol="0">
            <a:spAutoFit/>
          </a:bodyPr>
          <a:lstStyle/>
          <a:p>
            <a:r>
              <a:rPr lang="es-MX" sz="3600" b="1" dirty="0">
                <a:solidFill>
                  <a:schemeClr val="bg1"/>
                </a:solidFill>
              </a:rPr>
              <a:t>EMERGING MOVEMENTS ( STAGE 6A)</a:t>
            </a:r>
            <a:endParaRPr lang="en-US" sz="3600" b="1" dirty="0">
              <a:solidFill>
                <a:schemeClr val="bg1"/>
              </a:solidFill>
            </a:endParaRPr>
          </a:p>
        </p:txBody>
      </p:sp>
    </p:spTree>
    <p:extLst>
      <p:ext uri="{BB962C8B-B14F-4D97-AF65-F5344CB8AC3E}">
        <p14:creationId xmlns:p14="http://schemas.microsoft.com/office/powerpoint/2010/main" val="2713406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11BC772-95AA-A66E-83BE-09BADB308A90}"/>
              </a:ext>
            </a:extLst>
          </p:cNvPr>
          <p:cNvSpPr txBox="1"/>
          <p:nvPr/>
        </p:nvSpPr>
        <p:spPr>
          <a:xfrm>
            <a:off x="5059489" y="163710"/>
            <a:ext cx="10592174" cy="100065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b="1" dirty="0">
                <a:solidFill>
                  <a:schemeClr val="tx2"/>
                </a:solidFill>
                <a:latin typeface="+mj-lt"/>
                <a:ea typeface="+mj-ea"/>
                <a:cs typeface="+mj-cs"/>
              </a:rPr>
              <a:t>MOVEMENT TRACKING</a:t>
            </a:r>
          </a:p>
        </p:txBody>
      </p:sp>
      <p:grpSp>
        <p:nvGrpSpPr>
          <p:cNvPr id="16" name="Group 15">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7" name="Freeform: Shape 16">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pic>
        <p:nvPicPr>
          <p:cNvPr id="3" name="Picture 2" descr="A screenshot of a computer&#10;&#10;Description automatically generated">
            <a:extLst>
              <a:ext uri="{FF2B5EF4-FFF2-40B4-BE49-F238E27FC236}">
                <a16:creationId xmlns:a16="http://schemas.microsoft.com/office/drawing/2014/main" id="{DC3122C3-707B-C179-FF3D-294B16BF1D5E}"/>
              </a:ext>
            </a:extLst>
          </p:cNvPr>
          <p:cNvPicPr>
            <a:picLocks noChangeAspect="1"/>
          </p:cNvPicPr>
          <p:nvPr/>
        </p:nvPicPr>
        <p:blipFill rotWithShape="1">
          <a:blip r:embed="rId3">
            <a:extLst>
              <a:ext uri="{28A0092B-C50C-407E-A947-70E740481C1C}">
                <a14:useLocalDpi xmlns:a14="http://schemas.microsoft.com/office/drawing/2010/main" val="0"/>
              </a:ext>
            </a:extLst>
          </a:blip>
          <a:srcRect l="52531" t="2558" r="1097"/>
          <a:stretch/>
        </p:blipFill>
        <p:spPr>
          <a:xfrm>
            <a:off x="1705609" y="871532"/>
            <a:ext cx="8777732" cy="5810250"/>
          </a:xfrm>
          <a:prstGeom prst="rect">
            <a:avLst/>
          </a:prstGeom>
          <a:ln w="19050">
            <a:solidFill>
              <a:schemeClr val="tx1"/>
            </a:solidFill>
          </a:ln>
        </p:spPr>
      </p:pic>
      <p:pic>
        <p:nvPicPr>
          <p:cNvPr id="4" name="Picture 3" descr="Blue letters on a black background&#10;&#10;Description automatically generated">
            <a:extLst>
              <a:ext uri="{FF2B5EF4-FFF2-40B4-BE49-F238E27FC236}">
                <a16:creationId xmlns:a16="http://schemas.microsoft.com/office/drawing/2014/main" id="{06DF5925-63CF-D382-C08C-DEE32673ED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4609" y="148427"/>
            <a:ext cx="3130430" cy="633820"/>
          </a:xfrm>
          <a:prstGeom prst="rect">
            <a:avLst/>
          </a:prstGeom>
        </p:spPr>
      </p:pic>
    </p:spTree>
    <p:extLst>
      <p:ext uri="{BB962C8B-B14F-4D97-AF65-F5344CB8AC3E}">
        <p14:creationId xmlns:p14="http://schemas.microsoft.com/office/powerpoint/2010/main" val="1165249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075ADBAB-2218-264F-992F-1A99D934D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24" y="0"/>
            <a:ext cx="11943939" cy="5534025"/>
          </a:xfrm>
          <a:prstGeom prst="rect">
            <a:avLst/>
          </a:prstGeom>
        </p:spPr>
      </p:pic>
      <p:pic>
        <p:nvPicPr>
          <p:cNvPr id="5" name="Picture 4">
            <a:extLst>
              <a:ext uri="{FF2B5EF4-FFF2-40B4-BE49-F238E27FC236}">
                <a16:creationId xmlns:a16="http://schemas.microsoft.com/office/drawing/2014/main" id="{BFDE6450-5081-FA8A-3AEA-FC10E179CD4A}"/>
              </a:ext>
            </a:extLst>
          </p:cNvPr>
          <p:cNvPicPr>
            <a:picLocks noChangeAspect="1"/>
          </p:cNvPicPr>
          <p:nvPr/>
        </p:nvPicPr>
        <p:blipFill rotWithShape="1">
          <a:blip r:embed="rId4">
            <a:extLst>
              <a:ext uri="{28A0092B-C50C-407E-A947-70E740481C1C}">
                <a14:useLocalDpi xmlns:a14="http://schemas.microsoft.com/office/drawing/2010/main" val="0"/>
              </a:ext>
            </a:extLst>
          </a:blip>
          <a:srcRect l="581"/>
          <a:stretch/>
        </p:blipFill>
        <p:spPr>
          <a:xfrm>
            <a:off x="123823" y="5534025"/>
            <a:ext cx="11943939" cy="1384674"/>
          </a:xfrm>
          <a:prstGeom prst="rect">
            <a:avLst/>
          </a:prstGeom>
        </p:spPr>
      </p:pic>
    </p:spTree>
    <p:extLst>
      <p:ext uri="{BB962C8B-B14F-4D97-AF65-F5344CB8AC3E}">
        <p14:creationId xmlns:p14="http://schemas.microsoft.com/office/powerpoint/2010/main" val="1775674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6" descr="A group of people standing in a circle&#10;&#10;Description automatically generated">
            <a:extLst>
              <a:ext uri="{FF2B5EF4-FFF2-40B4-BE49-F238E27FC236}">
                <a16:creationId xmlns:a16="http://schemas.microsoft.com/office/drawing/2014/main" id="{AC79497F-CE4C-711E-9429-B695BE714CB1}"/>
              </a:ext>
            </a:extLst>
          </p:cNvPr>
          <p:cNvPicPr>
            <a:picLocks noChangeAspect="1"/>
          </p:cNvPicPr>
          <p:nvPr/>
        </p:nvPicPr>
        <p:blipFill rotWithShape="1">
          <a:blip r:embed="rId2">
            <a:extLst>
              <a:ext uri="{28A0092B-C50C-407E-A947-70E740481C1C}">
                <a14:useLocalDpi xmlns:a14="http://schemas.microsoft.com/office/drawing/2010/main" val="0"/>
              </a:ext>
            </a:extLst>
          </a:blip>
          <a:srcRect t="20548" r="-1" b="6032"/>
          <a:stretch/>
        </p:blipFill>
        <p:spPr>
          <a:xfrm>
            <a:off x="20" y="655"/>
            <a:ext cx="8115280" cy="4468659"/>
          </a:xfrm>
          <a:prstGeom prst="rect">
            <a:avLst/>
          </a:prstGeom>
        </p:spPr>
      </p:pic>
      <p:pic>
        <p:nvPicPr>
          <p:cNvPr id="5" name="Picture 4" descr="A young person in a colorful dress&#10;&#10;Description automatically generated">
            <a:extLst>
              <a:ext uri="{FF2B5EF4-FFF2-40B4-BE49-F238E27FC236}">
                <a16:creationId xmlns:a16="http://schemas.microsoft.com/office/drawing/2014/main" id="{3E750A5F-C579-46F2-E3FE-363E800C5125}"/>
              </a:ext>
            </a:extLst>
          </p:cNvPr>
          <p:cNvPicPr>
            <a:picLocks noChangeAspect="1"/>
          </p:cNvPicPr>
          <p:nvPr/>
        </p:nvPicPr>
        <p:blipFill rotWithShape="1">
          <a:blip r:embed="rId3">
            <a:extLst>
              <a:ext uri="{28A0092B-C50C-407E-A947-70E740481C1C}">
                <a14:useLocalDpi xmlns:a14="http://schemas.microsoft.com/office/drawing/2010/main" val="0"/>
              </a:ext>
            </a:extLst>
          </a:blip>
          <a:srcRect t="5936" r="-1" b="15684"/>
          <a:stretch/>
        </p:blipFill>
        <p:spPr>
          <a:xfrm>
            <a:off x="8115298" y="-6"/>
            <a:ext cx="4076702" cy="4468876"/>
          </a:xfrm>
          <a:prstGeom prst="rect">
            <a:avLst/>
          </a:prstGeom>
        </p:spPr>
      </p:pic>
      <p:sp>
        <p:nvSpPr>
          <p:cNvPr id="23" name="Rectangle 2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6372"/>
            <a:ext cx="12191998" cy="2390128"/>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464543"/>
            <a:ext cx="8115300" cy="23919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69" y="4466372"/>
            <a:ext cx="12201266" cy="2390128"/>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8" y="4466372"/>
            <a:ext cx="4081336" cy="2390128"/>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35" y="4486258"/>
            <a:ext cx="12194550" cy="1968154"/>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D625ED14-F0D2-4FCA-87F3-4E3D2A03D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6748954" y="2254165"/>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31000">
                <a:schemeClr val="accent1">
                  <a:alpha val="0"/>
                </a:schemeClr>
              </a:gs>
              <a:gs pos="85000">
                <a:schemeClr val="accent1">
                  <a:alpha val="17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6BDF1CC-AD07-C7AF-7E22-801D85A76776}"/>
              </a:ext>
            </a:extLst>
          </p:cNvPr>
          <p:cNvSpPr>
            <a:spLocks noGrp="1"/>
          </p:cNvSpPr>
          <p:nvPr>
            <p:ph type="title"/>
          </p:nvPr>
        </p:nvSpPr>
        <p:spPr>
          <a:xfrm>
            <a:off x="1141014" y="5040964"/>
            <a:ext cx="9932691" cy="858742"/>
          </a:xfrm>
        </p:spPr>
        <p:txBody>
          <a:bodyPr vert="horz" lIns="91440" tIns="45720" rIns="91440" bIns="45720" rtlCol="0" anchor="ctr">
            <a:normAutofit fontScale="90000"/>
          </a:bodyPr>
          <a:lstStyle/>
          <a:p>
            <a:pPr algn="ctr"/>
            <a:r>
              <a:rPr lang="en-US" sz="3700" b="1" kern="1200" dirty="0">
                <a:solidFill>
                  <a:srgbClr val="FFFFFF"/>
                </a:solidFill>
                <a:latin typeface="+mj-lt"/>
                <a:ea typeface="+mj-ea"/>
                <a:cs typeface="+mj-cs"/>
              </a:rPr>
              <a:t>AN EMERGING MOVEMENT AMONG THE </a:t>
            </a:r>
            <a:br>
              <a:rPr lang="en-US" sz="3700" b="1" kern="1200" dirty="0">
                <a:solidFill>
                  <a:srgbClr val="FFFFFF"/>
                </a:solidFill>
                <a:latin typeface="+mj-lt"/>
                <a:ea typeface="+mj-ea"/>
                <a:cs typeface="+mj-cs"/>
              </a:rPr>
            </a:br>
            <a:r>
              <a:rPr lang="en-US" sz="3700" b="1" kern="1200" dirty="0">
                <a:solidFill>
                  <a:srgbClr val="FFFFFF"/>
                </a:solidFill>
                <a:latin typeface="+mj-lt"/>
                <a:ea typeface="+mj-ea"/>
                <a:cs typeface="+mj-cs"/>
              </a:rPr>
              <a:t>CHOKOSI (TCHOKOSSI, ANUFO) OF GHANA</a:t>
            </a:r>
          </a:p>
        </p:txBody>
      </p:sp>
    </p:spTree>
    <p:extLst>
      <p:ext uri="{BB962C8B-B14F-4D97-AF65-F5344CB8AC3E}">
        <p14:creationId xmlns:p14="http://schemas.microsoft.com/office/powerpoint/2010/main" val="265823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FEFA4-24F5-D82B-3185-6AEB1FCBB97C}"/>
              </a:ext>
            </a:extLst>
          </p:cNvPr>
          <p:cNvSpPr>
            <a:spLocks noGrp="1"/>
          </p:cNvSpPr>
          <p:nvPr>
            <p:ph type="title"/>
          </p:nvPr>
        </p:nvSpPr>
        <p:spPr>
          <a:xfrm>
            <a:off x="528484" y="637970"/>
            <a:ext cx="10515600" cy="1325563"/>
          </a:xfrm>
        </p:spPr>
        <p:txBody>
          <a:bodyPr/>
          <a:lstStyle/>
          <a:p>
            <a:r>
              <a:rPr lang="es-MX" b="1" dirty="0"/>
              <a:t>OBSERVABLE TRENDS:</a:t>
            </a:r>
            <a:br>
              <a:rPr lang="es-MX" dirty="0"/>
            </a:br>
            <a:endParaRPr lang="en-US" dirty="0"/>
          </a:p>
        </p:txBody>
      </p:sp>
      <p:sp>
        <p:nvSpPr>
          <p:cNvPr id="4" name="Title 1">
            <a:extLst>
              <a:ext uri="{FF2B5EF4-FFF2-40B4-BE49-F238E27FC236}">
                <a16:creationId xmlns:a16="http://schemas.microsoft.com/office/drawing/2014/main" id="{DECC0DE2-A9A1-2321-A4A7-DE9798BC11C5}"/>
              </a:ext>
            </a:extLst>
          </p:cNvPr>
          <p:cNvSpPr txBox="1">
            <a:spLocks/>
          </p:cNvSpPr>
          <p:nvPr/>
        </p:nvSpPr>
        <p:spPr>
          <a:xfrm>
            <a:off x="766915" y="1631029"/>
            <a:ext cx="11299722" cy="4755023"/>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6200" b="1" dirty="0"/>
              <a:t>1. INDIA’S STRONG ROLE IN UPG ENGAGEMENTS &amp; MOVEMENT POTETNTIAL.</a:t>
            </a:r>
          </a:p>
          <a:p>
            <a:endParaRPr lang="es-MX" sz="6200" b="1" dirty="0"/>
          </a:p>
          <a:p>
            <a:r>
              <a:rPr lang="es-MX" sz="6200" b="1" dirty="0"/>
              <a:t>2. THE GROWING PARTICIPATION OF NEW HUBS IN ADOPTIONS &amp; ENGAGEMENTS.</a:t>
            </a:r>
          </a:p>
          <a:p>
            <a:endParaRPr lang="es-MX" sz="6200" b="1" dirty="0"/>
          </a:p>
          <a:p>
            <a:r>
              <a:rPr lang="es-MX" sz="6200" b="1" dirty="0"/>
              <a:t>3. HIGH ADOPTIONS AMONG MUSLIM UPGS, BUT FEWER MOVING TO STAGES 4 AND ABOVE.</a:t>
            </a:r>
          </a:p>
          <a:p>
            <a:endParaRPr lang="es-MX" sz="6200" b="1" dirty="0"/>
          </a:p>
          <a:p>
            <a:r>
              <a:rPr lang="es-MX" sz="6200" b="1" dirty="0"/>
              <a:t>4. HIGH ENGAGEMENT AMONG HINDU UPGS.</a:t>
            </a:r>
          </a:p>
          <a:p>
            <a:endParaRPr lang="es-MX" sz="6200" b="1" dirty="0"/>
          </a:p>
          <a:p>
            <a:r>
              <a:rPr lang="es-MX" sz="6200" b="1" dirty="0"/>
              <a:t>5. IDENTIFICATION OF AND </a:t>
            </a:r>
            <a:r>
              <a:rPr lang="es-MX" sz="6200" b="1"/>
              <a:t>COMITTMENT TO </a:t>
            </a:r>
            <a:r>
              <a:rPr lang="es-MX" sz="6200" b="1" dirty="0"/>
              <a:t>UPGS POISED TO BECOME MOVEMENTS.</a:t>
            </a:r>
          </a:p>
          <a:p>
            <a:endParaRPr lang="en-US" sz="3200" dirty="0"/>
          </a:p>
        </p:txBody>
      </p:sp>
    </p:spTree>
    <p:extLst>
      <p:ext uri="{BB962C8B-B14F-4D97-AF65-F5344CB8AC3E}">
        <p14:creationId xmlns:p14="http://schemas.microsoft.com/office/powerpoint/2010/main" val="1157453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black text&#10;&#10;Description automatically generated">
            <a:extLst>
              <a:ext uri="{FF2B5EF4-FFF2-40B4-BE49-F238E27FC236}">
                <a16:creationId xmlns:a16="http://schemas.microsoft.com/office/drawing/2014/main" id="{DB3BAF0C-3182-C27D-7C3E-D479F2927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256" y="0"/>
            <a:ext cx="8452582" cy="6858000"/>
          </a:xfrm>
          <a:prstGeom prst="rect">
            <a:avLst/>
          </a:prstGeom>
        </p:spPr>
      </p:pic>
      <p:sp>
        <p:nvSpPr>
          <p:cNvPr id="4" name="TextBox 3">
            <a:extLst>
              <a:ext uri="{FF2B5EF4-FFF2-40B4-BE49-F238E27FC236}">
                <a16:creationId xmlns:a16="http://schemas.microsoft.com/office/drawing/2014/main" id="{0A5F9DCB-A052-5747-43DE-8F2D42433989}"/>
              </a:ext>
            </a:extLst>
          </p:cNvPr>
          <p:cNvSpPr txBox="1"/>
          <p:nvPr/>
        </p:nvSpPr>
        <p:spPr>
          <a:xfrm>
            <a:off x="234892" y="1015068"/>
            <a:ext cx="2965364" cy="830997"/>
          </a:xfrm>
          <a:prstGeom prst="rect">
            <a:avLst/>
          </a:prstGeom>
          <a:noFill/>
        </p:spPr>
        <p:txBody>
          <a:bodyPr wrap="none" rtlCol="0">
            <a:spAutoFit/>
          </a:bodyPr>
          <a:lstStyle/>
          <a:p>
            <a:r>
              <a:rPr lang="en-US" sz="2400" b="1" dirty="0"/>
              <a:t>DATA POINTS </a:t>
            </a:r>
          </a:p>
          <a:p>
            <a:r>
              <a:rPr lang="en-US" sz="2400" b="1" dirty="0"/>
              <a:t>GOING FORWARD…</a:t>
            </a:r>
          </a:p>
        </p:txBody>
      </p:sp>
    </p:spTree>
    <p:extLst>
      <p:ext uri="{BB962C8B-B14F-4D97-AF65-F5344CB8AC3E}">
        <p14:creationId xmlns:p14="http://schemas.microsoft.com/office/powerpoint/2010/main" val="2956831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51510D-39EA-427E-A56B-6DEB5A8F086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317" y="-74762"/>
            <a:ext cx="12236854" cy="7923362"/>
          </a:xfrm>
          <a:prstGeom prst="rect">
            <a:avLst/>
          </a:prstGeom>
        </p:spPr>
      </p:pic>
      <p:pic>
        <p:nvPicPr>
          <p:cNvPr id="6" name="Picture 3" descr="C:\Users\timfre\Desktop\P4A Photo Strip_Mission Nexus Slide.jpg">
            <a:extLst>
              <a:ext uri="{FF2B5EF4-FFF2-40B4-BE49-F238E27FC236}">
                <a16:creationId xmlns:a16="http://schemas.microsoft.com/office/drawing/2014/main" id="{C8E5FD87-F0CC-474B-AC17-183D2B5B4C3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409" y="4114800"/>
            <a:ext cx="12131466" cy="13514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9D14AA8-FACB-4F1B-AC38-BFAA794B03C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24001" y="2251517"/>
            <a:ext cx="8894203" cy="1602334"/>
          </a:xfrm>
          <a:prstGeom prst="rect">
            <a:avLst/>
          </a:prstGeom>
        </p:spPr>
      </p:pic>
      <p:sp>
        <p:nvSpPr>
          <p:cNvPr id="2" name="TextBox 1">
            <a:extLst>
              <a:ext uri="{FF2B5EF4-FFF2-40B4-BE49-F238E27FC236}">
                <a16:creationId xmlns:a16="http://schemas.microsoft.com/office/drawing/2014/main" id="{6562EC17-8C62-4328-8DC7-4220E5D5976C}"/>
              </a:ext>
            </a:extLst>
          </p:cNvPr>
          <p:cNvSpPr txBox="1"/>
          <p:nvPr/>
        </p:nvSpPr>
        <p:spPr>
          <a:xfrm>
            <a:off x="9231330" y="6129739"/>
            <a:ext cx="2675220" cy="286232"/>
          </a:xfrm>
          <a:prstGeom prst="rect">
            <a:avLst/>
          </a:prstGeom>
          <a:noFill/>
        </p:spPr>
        <p:txBody>
          <a:bodyPr wrap="none" rtlCol="0">
            <a:spAutoFit/>
          </a:bodyPr>
          <a:lstStyle/>
          <a:p>
            <a:pPr>
              <a:lnSpc>
                <a:spcPct val="90000"/>
              </a:lnSpc>
            </a:pPr>
            <a:r>
              <a:rPr lang="es-MX" sz="1400" b="1" dirty="0">
                <a:solidFill>
                  <a:schemeClr val="bg1"/>
                </a:solidFill>
                <a:latin typeface="Arial" panose="020B0604020202020204" pitchFamily="34" charset="0"/>
                <a:cs typeface="Arial" panose="020B0604020202020204" pitchFamily="34" charset="0"/>
              </a:rPr>
              <a:t>RESEARCH &amp; INFORMATION</a:t>
            </a:r>
            <a:endParaRPr lang="en-US"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3852795"/>
      </p:ext>
    </p:extLst>
  </p:cSld>
  <p:clrMapOvr>
    <a:masterClrMapping/>
  </p:clrMapOvr>
  <mc:AlternateContent xmlns:mc="http://schemas.openxmlformats.org/markup-compatibility/2006" xmlns:p14="http://schemas.microsoft.com/office/powerpoint/2010/main">
    <mc:Choice Requires="p14">
      <p:transition spd="med" p14:dur="700" advTm="4148">
        <p:fade/>
      </p:transition>
    </mc:Choice>
    <mc:Fallback xmlns="">
      <p:transition spd="med" advTm="4148">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atellite view of the Earth">
            <a:extLst>
              <a:ext uri="{FF2B5EF4-FFF2-40B4-BE49-F238E27FC236}">
                <a16:creationId xmlns:a16="http://schemas.microsoft.com/office/drawing/2014/main" id="{997CF875-7865-4B60-BE3C-F759090A4D58}"/>
              </a:ext>
            </a:extLst>
          </p:cNvPr>
          <p:cNvPicPr>
            <a:picLocks noChangeAspect="1"/>
          </p:cNvPicPr>
          <p:nvPr/>
        </p:nvPicPr>
        <p:blipFill rotWithShape="1">
          <a:blip r:embed="rId3"/>
          <a:srcRect t="3125" b="3125"/>
          <a:stretch/>
        </p:blipFill>
        <p:spPr>
          <a:xfrm>
            <a:off x="20" y="10"/>
            <a:ext cx="12191980" cy="6857990"/>
          </a:xfrm>
          <a:prstGeom prst="rect">
            <a:avLst/>
          </a:prstGeom>
        </p:spPr>
      </p:pic>
      <p:sp>
        <p:nvSpPr>
          <p:cNvPr id="2" name="Title 1">
            <a:extLst>
              <a:ext uri="{FF2B5EF4-FFF2-40B4-BE49-F238E27FC236}">
                <a16:creationId xmlns:a16="http://schemas.microsoft.com/office/drawing/2014/main" id="{646D0423-92ED-41A8-B13E-ED2A99FC380C}"/>
              </a:ext>
            </a:extLst>
          </p:cNvPr>
          <p:cNvSpPr>
            <a:spLocks noGrp="1"/>
          </p:cNvSpPr>
          <p:nvPr>
            <p:ph type="ctrTitle"/>
          </p:nvPr>
        </p:nvSpPr>
        <p:spPr>
          <a:xfrm>
            <a:off x="-107969" y="2242555"/>
            <a:ext cx="12299949" cy="965381"/>
          </a:xfrm>
          <a:solidFill>
            <a:schemeClr val="bg1">
              <a:alpha val="52000"/>
            </a:schemeClr>
          </a:solidFill>
          <a:ln w="38100" cap="sq">
            <a:noFill/>
            <a:miter lim="800000"/>
          </a:ln>
        </p:spPr>
        <p:txBody>
          <a:bodyPr anchor="ctr">
            <a:normAutofit/>
          </a:bodyPr>
          <a:lstStyle/>
          <a:p>
            <a:r>
              <a:rPr lang="en-US" sz="4800" dirty="0">
                <a:solidFill>
                  <a:schemeClr val="tx1"/>
                </a:solidFill>
              </a:rPr>
              <a:t>UNREACHED PEOPLE GROUPS RESEARCH</a:t>
            </a:r>
          </a:p>
        </p:txBody>
      </p:sp>
      <p:sp>
        <p:nvSpPr>
          <p:cNvPr id="3" name="Subtitle 2">
            <a:extLst>
              <a:ext uri="{FF2B5EF4-FFF2-40B4-BE49-F238E27FC236}">
                <a16:creationId xmlns:a16="http://schemas.microsoft.com/office/drawing/2014/main" id="{74B4D8F8-4E82-4BDB-B682-C4008F4B24EF}"/>
              </a:ext>
            </a:extLst>
          </p:cNvPr>
          <p:cNvSpPr>
            <a:spLocks noGrp="1"/>
          </p:cNvSpPr>
          <p:nvPr>
            <p:ph type="subTitle" idx="1"/>
          </p:nvPr>
        </p:nvSpPr>
        <p:spPr>
          <a:xfrm>
            <a:off x="2644394" y="3214467"/>
            <a:ext cx="6801612" cy="1239894"/>
          </a:xfrm>
        </p:spPr>
        <p:txBody>
          <a:bodyPr>
            <a:normAutofit/>
          </a:bodyPr>
          <a:lstStyle/>
          <a:p>
            <a:r>
              <a:rPr lang="en-US" b="1" dirty="0">
                <a:solidFill>
                  <a:srgbClr val="FFFFFF"/>
                </a:solidFill>
              </a:rPr>
              <a:t>JUNE 11-14, 2024 – NAIROBI, KENYA</a:t>
            </a:r>
          </a:p>
        </p:txBody>
      </p:sp>
      <p:pic>
        <p:nvPicPr>
          <p:cNvPr id="5" name="Picture 4" descr="A person in a red dress&#10;&#10;Description automatically generated">
            <a:extLst>
              <a:ext uri="{FF2B5EF4-FFF2-40B4-BE49-F238E27FC236}">
                <a16:creationId xmlns:a16="http://schemas.microsoft.com/office/drawing/2014/main" id="{AF922354-F6FF-9C95-16D0-186C5DA5E3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 y="5166290"/>
            <a:ext cx="1363826" cy="1691700"/>
          </a:xfrm>
          <a:prstGeom prst="rect">
            <a:avLst/>
          </a:prstGeom>
        </p:spPr>
      </p:pic>
      <p:pic>
        <p:nvPicPr>
          <p:cNvPr id="8" name="Picture 7" descr="A person with a beard and white hat with seeds on his face&#10;&#10;Description automatically generated">
            <a:extLst>
              <a:ext uri="{FF2B5EF4-FFF2-40B4-BE49-F238E27FC236}">
                <a16:creationId xmlns:a16="http://schemas.microsoft.com/office/drawing/2014/main" id="{B41BB875-8AAC-A5CF-B71F-261B05350E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106" y="5166290"/>
            <a:ext cx="1245116" cy="1743311"/>
          </a:xfrm>
          <a:prstGeom prst="rect">
            <a:avLst/>
          </a:prstGeom>
        </p:spPr>
      </p:pic>
      <p:pic>
        <p:nvPicPr>
          <p:cNvPr id="10" name="Picture 9" descr="A person in a colorful dress&#10;&#10;Description automatically generated">
            <a:extLst>
              <a:ext uri="{FF2B5EF4-FFF2-40B4-BE49-F238E27FC236}">
                <a16:creationId xmlns:a16="http://schemas.microsoft.com/office/drawing/2014/main" id="{E67D7972-0FCA-6236-74F2-CB650D143295}"/>
              </a:ext>
            </a:extLst>
          </p:cNvPr>
          <p:cNvPicPr>
            <a:picLocks noChangeAspect="1"/>
          </p:cNvPicPr>
          <p:nvPr/>
        </p:nvPicPr>
        <p:blipFill rotWithShape="1">
          <a:blip r:embed="rId6">
            <a:extLst>
              <a:ext uri="{28A0092B-C50C-407E-A947-70E740481C1C}">
                <a14:useLocalDpi xmlns:a14="http://schemas.microsoft.com/office/drawing/2010/main" val="0"/>
              </a:ext>
            </a:extLst>
          </a:blip>
          <a:srcRect l="3418" t="2423" r="-3418" b="-1"/>
          <a:stretch/>
        </p:blipFill>
        <p:spPr>
          <a:xfrm>
            <a:off x="2563222" y="5166290"/>
            <a:ext cx="1910807" cy="2797060"/>
          </a:xfrm>
          <a:prstGeom prst="rect">
            <a:avLst/>
          </a:prstGeom>
        </p:spPr>
      </p:pic>
      <p:pic>
        <p:nvPicPr>
          <p:cNvPr id="12" name="Picture 11" descr="A child with a backpack&#10;&#10;Description automatically generated">
            <a:extLst>
              <a:ext uri="{FF2B5EF4-FFF2-40B4-BE49-F238E27FC236}">
                <a16:creationId xmlns:a16="http://schemas.microsoft.com/office/drawing/2014/main" id="{BA893F0A-E5E1-56DC-1683-F5A0704811B1}"/>
              </a:ext>
            </a:extLst>
          </p:cNvPr>
          <p:cNvPicPr>
            <a:picLocks noChangeAspect="1"/>
          </p:cNvPicPr>
          <p:nvPr/>
        </p:nvPicPr>
        <p:blipFill rotWithShape="1">
          <a:blip r:embed="rId7">
            <a:extLst>
              <a:ext uri="{28A0092B-C50C-407E-A947-70E740481C1C}">
                <a14:useLocalDpi xmlns:a14="http://schemas.microsoft.com/office/drawing/2010/main" val="0"/>
              </a:ext>
            </a:extLst>
          </a:blip>
          <a:srcRect l="4748" r="5525"/>
          <a:stretch/>
        </p:blipFill>
        <p:spPr>
          <a:xfrm>
            <a:off x="4369526" y="5166290"/>
            <a:ext cx="1626325" cy="2416699"/>
          </a:xfrm>
          <a:prstGeom prst="rect">
            <a:avLst/>
          </a:prstGeom>
        </p:spPr>
      </p:pic>
      <p:pic>
        <p:nvPicPr>
          <p:cNvPr id="14" name="Picture 13" descr="A person wearing a head scarf and smiling&#10;&#10;Description automatically generated">
            <a:extLst>
              <a:ext uri="{FF2B5EF4-FFF2-40B4-BE49-F238E27FC236}">
                <a16:creationId xmlns:a16="http://schemas.microsoft.com/office/drawing/2014/main" id="{8C77CD43-2EB3-3A7B-AF7F-A7893659C289}"/>
              </a:ext>
            </a:extLst>
          </p:cNvPr>
          <p:cNvPicPr>
            <a:picLocks noChangeAspect="1"/>
          </p:cNvPicPr>
          <p:nvPr/>
        </p:nvPicPr>
        <p:blipFill rotWithShape="1">
          <a:blip r:embed="rId8">
            <a:extLst>
              <a:ext uri="{28A0092B-C50C-407E-A947-70E740481C1C}">
                <a14:useLocalDpi xmlns:a14="http://schemas.microsoft.com/office/drawing/2010/main" val="0"/>
              </a:ext>
            </a:extLst>
          </a:blip>
          <a:srcRect l="7924" t="7754" r="5426"/>
          <a:stretch/>
        </p:blipFill>
        <p:spPr>
          <a:xfrm>
            <a:off x="5995851" y="5166289"/>
            <a:ext cx="1389664" cy="1972561"/>
          </a:xfrm>
          <a:prstGeom prst="rect">
            <a:avLst/>
          </a:prstGeom>
        </p:spPr>
      </p:pic>
      <p:pic>
        <p:nvPicPr>
          <p:cNvPr id="16" name="Picture 15" descr="A person in a robe&#10;&#10;Description automatically generated">
            <a:extLst>
              <a:ext uri="{FF2B5EF4-FFF2-40B4-BE49-F238E27FC236}">
                <a16:creationId xmlns:a16="http://schemas.microsoft.com/office/drawing/2014/main" id="{998B3A22-7BED-9526-59A0-7A11CC8551CF}"/>
              </a:ext>
            </a:extLst>
          </p:cNvPr>
          <p:cNvPicPr>
            <a:picLocks noChangeAspect="1"/>
          </p:cNvPicPr>
          <p:nvPr/>
        </p:nvPicPr>
        <p:blipFill rotWithShape="1">
          <a:blip r:embed="rId9">
            <a:extLst>
              <a:ext uri="{28A0092B-C50C-407E-A947-70E740481C1C}">
                <a14:useLocalDpi xmlns:a14="http://schemas.microsoft.com/office/drawing/2010/main" val="0"/>
              </a:ext>
            </a:extLst>
          </a:blip>
          <a:srcRect l="34409" t="4022" r="23809" b="63882"/>
          <a:stretch/>
        </p:blipFill>
        <p:spPr>
          <a:xfrm>
            <a:off x="7385515" y="5153228"/>
            <a:ext cx="1626325" cy="1749222"/>
          </a:xfrm>
          <a:prstGeom prst="rect">
            <a:avLst/>
          </a:prstGeom>
        </p:spPr>
      </p:pic>
      <p:pic>
        <p:nvPicPr>
          <p:cNvPr id="18" name="Picture 17" descr="A person with a colorful scarf around her head&#10;&#10;Description automatically generated">
            <a:extLst>
              <a:ext uri="{FF2B5EF4-FFF2-40B4-BE49-F238E27FC236}">
                <a16:creationId xmlns:a16="http://schemas.microsoft.com/office/drawing/2014/main" id="{2CD8B3B8-4E14-2AAA-4C5E-6248B67FFB71}"/>
              </a:ext>
            </a:extLst>
          </p:cNvPr>
          <p:cNvPicPr>
            <a:picLocks noChangeAspect="1"/>
          </p:cNvPicPr>
          <p:nvPr/>
        </p:nvPicPr>
        <p:blipFill rotWithShape="1">
          <a:blip r:embed="rId10">
            <a:extLst>
              <a:ext uri="{28A0092B-C50C-407E-A947-70E740481C1C}">
                <a14:useLocalDpi xmlns:a14="http://schemas.microsoft.com/office/drawing/2010/main" val="0"/>
              </a:ext>
            </a:extLst>
          </a:blip>
          <a:srcRect l="3480" t="7810" r="5880" b="18381"/>
          <a:stretch/>
        </p:blipFill>
        <p:spPr>
          <a:xfrm>
            <a:off x="9000546" y="5153228"/>
            <a:ext cx="1550893" cy="1894185"/>
          </a:xfrm>
          <a:prstGeom prst="rect">
            <a:avLst/>
          </a:prstGeom>
        </p:spPr>
      </p:pic>
      <p:pic>
        <p:nvPicPr>
          <p:cNvPr id="20" name="Picture 19" descr="A young child with no shirt&#10;&#10;Description automatically generated">
            <a:extLst>
              <a:ext uri="{FF2B5EF4-FFF2-40B4-BE49-F238E27FC236}">
                <a16:creationId xmlns:a16="http://schemas.microsoft.com/office/drawing/2014/main" id="{2C80B8E9-DB78-E0A7-2E5E-B32D1C6A85CF}"/>
              </a:ext>
            </a:extLst>
          </p:cNvPr>
          <p:cNvPicPr>
            <a:picLocks noChangeAspect="1"/>
          </p:cNvPicPr>
          <p:nvPr/>
        </p:nvPicPr>
        <p:blipFill rotWithShape="1">
          <a:blip r:embed="rId11">
            <a:extLst>
              <a:ext uri="{28A0092B-C50C-407E-A947-70E740481C1C}">
                <a14:useLocalDpi xmlns:a14="http://schemas.microsoft.com/office/drawing/2010/main" val="0"/>
              </a:ext>
            </a:extLst>
          </a:blip>
          <a:srcRect l="9507" t="10857" r="8772"/>
          <a:stretch/>
        </p:blipFill>
        <p:spPr>
          <a:xfrm>
            <a:off x="10551439" y="5153228"/>
            <a:ext cx="1661593" cy="2416700"/>
          </a:xfrm>
          <a:prstGeom prst="rect">
            <a:avLst/>
          </a:prstGeom>
        </p:spPr>
      </p:pic>
    </p:spTree>
    <p:extLst>
      <p:ext uri="{BB962C8B-B14F-4D97-AF65-F5344CB8AC3E}">
        <p14:creationId xmlns:p14="http://schemas.microsoft.com/office/powerpoint/2010/main" val="2401068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white text&#10;&#10;Description automatically generated">
            <a:extLst>
              <a:ext uri="{FF2B5EF4-FFF2-40B4-BE49-F238E27FC236}">
                <a16:creationId xmlns:a16="http://schemas.microsoft.com/office/drawing/2014/main" id="{3C4B918B-919F-3744-3182-E998672C89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223" y="200928"/>
            <a:ext cx="9620794" cy="6445932"/>
          </a:xfrm>
          <a:prstGeom prst="rect">
            <a:avLst/>
          </a:prstGeom>
        </p:spPr>
      </p:pic>
    </p:spTree>
    <p:extLst>
      <p:ext uri="{BB962C8B-B14F-4D97-AF65-F5344CB8AC3E}">
        <p14:creationId xmlns:p14="http://schemas.microsoft.com/office/powerpoint/2010/main" val="2166717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graph of a chart&#10;&#10;Description automatically generated with medium confidence">
            <a:extLst>
              <a:ext uri="{FF2B5EF4-FFF2-40B4-BE49-F238E27FC236}">
                <a16:creationId xmlns:a16="http://schemas.microsoft.com/office/drawing/2014/main" id="{AB1DAF81-0125-9D36-EAE9-4B5732F39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355" y="551244"/>
            <a:ext cx="6095704" cy="6122676"/>
          </a:xfrm>
          <a:prstGeom prst="rect">
            <a:avLst/>
          </a:prstGeom>
        </p:spPr>
      </p:pic>
      <p:pic>
        <p:nvPicPr>
          <p:cNvPr id="4" name="Picture 3" descr="A person sitting on a table&#10;&#10;Description automatically generated">
            <a:extLst>
              <a:ext uri="{FF2B5EF4-FFF2-40B4-BE49-F238E27FC236}">
                <a16:creationId xmlns:a16="http://schemas.microsoft.com/office/drawing/2014/main" id="{9AD32611-AF38-46A7-8DE1-0FB1D951CE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73583" y="3506767"/>
            <a:ext cx="4116062" cy="3087047"/>
          </a:xfrm>
          <a:prstGeom prst="rect">
            <a:avLst/>
          </a:prstGeom>
          <a:ln w="19050">
            <a:solidFill>
              <a:schemeClr val="bg1"/>
            </a:solidFill>
          </a:ln>
        </p:spPr>
      </p:pic>
      <p:pic>
        <p:nvPicPr>
          <p:cNvPr id="5" name="Picture 4" descr="A group of people looking at each other&#10;&#10;Description automatically generated">
            <a:extLst>
              <a:ext uri="{FF2B5EF4-FFF2-40B4-BE49-F238E27FC236}">
                <a16:creationId xmlns:a16="http://schemas.microsoft.com/office/drawing/2014/main" id="{4FA4517E-5A5E-AFE8-9441-8348FFD660C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30778" y="264186"/>
            <a:ext cx="4116062" cy="3055987"/>
          </a:xfrm>
          <a:prstGeom prst="rect">
            <a:avLst/>
          </a:prstGeom>
          <a:solidFill>
            <a:schemeClr val="bg1"/>
          </a:solidFill>
          <a:ln w="15875">
            <a:solidFill>
              <a:schemeClr val="bg1"/>
            </a:solidFill>
          </a:ln>
        </p:spPr>
      </p:pic>
      <p:sp>
        <p:nvSpPr>
          <p:cNvPr id="2" name="TextBox 1">
            <a:extLst>
              <a:ext uri="{FF2B5EF4-FFF2-40B4-BE49-F238E27FC236}">
                <a16:creationId xmlns:a16="http://schemas.microsoft.com/office/drawing/2014/main" id="{46AE0673-A272-5BCE-02A2-1F9BEACDC17F}"/>
              </a:ext>
            </a:extLst>
          </p:cNvPr>
          <p:cNvSpPr txBox="1"/>
          <p:nvPr/>
        </p:nvSpPr>
        <p:spPr>
          <a:xfrm>
            <a:off x="183099" y="66054"/>
            <a:ext cx="5762027" cy="461665"/>
          </a:xfrm>
          <a:prstGeom prst="rect">
            <a:avLst/>
          </a:prstGeom>
          <a:noFill/>
        </p:spPr>
        <p:txBody>
          <a:bodyPr wrap="none" rtlCol="0">
            <a:spAutoFit/>
          </a:bodyPr>
          <a:lstStyle/>
          <a:p>
            <a:r>
              <a:rPr lang="es-MX" sz="2400" b="1" dirty="0">
                <a:solidFill>
                  <a:schemeClr val="bg1"/>
                </a:solidFill>
              </a:rPr>
              <a:t>UPG ENGAGEMENT SCALE – ”7 STAGES”</a:t>
            </a:r>
            <a:endParaRPr lang="en-US" sz="2400" b="1" dirty="0">
              <a:solidFill>
                <a:schemeClr val="bg1"/>
              </a:solidFill>
            </a:endParaRPr>
          </a:p>
        </p:txBody>
      </p:sp>
      <p:sp>
        <p:nvSpPr>
          <p:cNvPr id="6" name="TextBox 5">
            <a:extLst>
              <a:ext uri="{FF2B5EF4-FFF2-40B4-BE49-F238E27FC236}">
                <a16:creationId xmlns:a16="http://schemas.microsoft.com/office/drawing/2014/main" id="{FDF313E6-D431-71D2-9CB1-4029D8D06803}"/>
              </a:ext>
            </a:extLst>
          </p:cNvPr>
          <p:cNvSpPr txBox="1"/>
          <p:nvPr/>
        </p:nvSpPr>
        <p:spPr>
          <a:xfrm>
            <a:off x="2419673" y="652950"/>
            <a:ext cx="3468064" cy="584775"/>
          </a:xfrm>
          <a:prstGeom prst="rect">
            <a:avLst/>
          </a:prstGeom>
          <a:noFill/>
        </p:spPr>
        <p:txBody>
          <a:bodyPr wrap="none" rtlCol="0">
            <a:spAutoFit/>
          </a:bodyPr>
          <a:lstStyle/>
          <a:p>
            <a:pPr algn="r"/>
            <a:r>
              <a:rPr lang="es-MX" sz="1600" b="1" dirty="0"/>
              <a:t>511 ENGAGED</a:t>
            </a:r>
          </a:p>
          <a:p>
            <a:pPr algn="r"/>
            <a:r>
              <a:rPr lang="es-MX" sz="1600" b="1" dirty="0"/>
              <a:t>573 TOTAL ADOPTIONS &amp; ENGAGED</a:t>
            </a:r>
            <a:endParaRPr lang="en-US" sz="1600" b="1" dirty="0"/>
          </a:p>
        </p:txBody>
      </p:sp>
    </p:spTree>
    <p:extLst>
      <p:ext uri="{BB962C8B-B14F-4D97-AF65-F5344CB8AC3E}">
        <p14:creationId xmlns:p14="http://schemas.microsoft.com/office/powerpoint/2010/main" val="3756757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11BC772-95AA-A66E-83BE-09BADB308A90}"/>
              </a:ext>
            </a:extLst>
          </p:cNvPr>
          <p:cNvSpPr txBox="1"/>
          <p:nvPr/>
        </p:nvSpPr>
        <p:spPr>
          <a:xfrm>
            <a:off x="114300" y="737671"/>
            <a:ext cx="5499647" cy="584775"/>
          </a:xfrm>
          <a:prstGeom prst="rect">
            <a:avLst/>
          </a:prstGeom>
          <a:noFill/>
        </p:spPr>
        <p:txBody>
          <a:bodyPr wrap="none" rtlCol="0">
            <a:spAutoFit/>
          </a:bodyPr>
          <a:lstStyle/>
          <a:p>
            <a:r>
              <a:rPr lang="es-MX" sz="3200" b="1" dirty="0">
                <a:solidFill>
                  <a:schemeClr val="bg1"/>
                </a:solidFill>
              </a:rPr>
              <a:t>UPGS ADOPTED &amp; ENGAGED</a:t>
            </a:r>
            <a:endParaRPr lang="en-US" sz="3200" b="1" dirty="0">
              <a:solidFill>
                <a:schemeClr val="bg1"/>
              </a:solidFill>
            </a:endParaRPr>
          </a:p>
        </p:txBody>
      </p:sp>
      <p:sp>
        <p:nvSpPr>
          <p:cNvPr id="9" name="TextBox 8">
            <a:extLst>
              <a:ext uri="{FF2B5EF4-FFF2-40B4-BE49-F238E27FC236}">
                <a16:creationId xmlns:a16="http://schemas.microsoft.com/office/drawing/2014/main" id="{8D2325DD-D78D-E2E3-EDA9-4B11CB135EDE}"/>
              </a:ext>
            </a:extLst>
          </p:cNvPr>
          <p:cNvSpPr txBox="1"/>
          <p:nvPr/>
        </p:nvSpPr>
        <p:spPr>
          <a:xfrm>
            <a:off x="1788173" y="6979721"/>
            <a:ext cx="10077823" cy="1569660"/>
          </a:xfrm>
          <a:prstGeom prst="rect">
            <a:avLst/>
          </a:prstGeom>
          <a:noFill/>
        </p:spPr>
        <p:txBody>
          <a:bodyPr wrap="none" rtlCol="0">
            <a:spAutoFit/>
          </a:bodyPr>
          <a:lstStyle/>
          <a:p>
            <a:pPr marL="342900" indent="-342900">
              <a:buFont typeface="Arial" panose="020B0604020202020204" pitchFamily="34" charset="0"/>
              <a:buChar char="•"/>
            </a:pPr>
            <a:r>
              <a:rPr lang="es-MX" sz="2400" b="1" dirty="0"/>
              <a:t>511 ENGAGED UPGS</a:t>
            </a:r>
          </a:p>
          <a:p>
            <a:pPr marL="342900" indent="-342900">
              <a:buFont typeface="Arial" panose="020B0604020202020204" pitchFamily="34" charset="0"/>
              <a:buChar char="•"/>
            </a:pPr>
            <a:r>
              <a:rPr lang="es-MX" sz="2400" b="1" dirty="0"/>
              <a:t>679 TOTAL ENGAGMENTS (168 UPGS WITH MULTIPLE ENGAGEMENTS)</a:t>
            </a:r>
          </a:p>
          <a:p>
            <a:pPr marL="342900" indent="-342900">
              <a:buFont typeface="Arial" panose="020B0604020202020204" pitchFamily="34" charset="0"/>
              <a:buChar char="•"/>
            </a:pPr>
            <a:r>
              <a:rPr lang="es-MX" sz="2400" b="1" dirty="0"/>
              <a:t>573 ACTIVELY ADOPTED</a:t>
            </a:r>
          </a:p>
          <a:p>
            <a:pPr marL="342900" indent="-342900">
              <a:buFont typeface="Arial" panose="020B0604020202020204" pitchFamily="34" charset="0"/>
              <a:buChar char="•"/>
            </a:pPr>
            <a:r>
              <a:rPr lang="es-MX" sz="2400" b="1" dirty="0"/>
              <a:t>858 UPS ADOPTED (TOTAL)</a:t>
            </a:r>
            <a:endParaRPr lang="en-US" sz="2400" b="1" dirty="0"/>
          </a:p>
        </p:txBody>
      </p:sp>
      <p:pic>
        <p:nvPicPr>
          <p:cNvPr id="2" name="Picture 1" descr="A close-up of a graph&#10;&#10;Description automatically generated">
            <a:extLst>
              <a:ext uri="{FF2B5EF4-FFF2-40B4-BE49-F238E27FC236}">
                <a16:creationId xmlns:a16="http://schemas.microsoft.com/office/drawing/2014/main" id="{C6BE4676-D4F8-5846-7764-731AAE4048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3447"/>
            <a:ext cx="12192000" cy="4011106"/>
          </a:xfrm>
          <a:prstGeom prst="rect">
            <a:avLst/>
          </a:prstGeom>
        </p:spPr>
      </p:pic>
    </p:spTree>
    <p:extLst>
      <p:ext uri="{BB962C8B-B14F-4D97-AF65-F5344CB8AC3E}">
        <p14:creationId xmlns:p14="http://schemas.microsoft.com/office/powerpoint/2010/main" val="3048677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screenshot of a graph&#10;&#10;Description automatically generated">
            <a:extLst>
              <a:ext uri="{FF2B5EF4-FFF2-40B4-BE49-F238E27FC236}">
                <a16:creationId xmlns:a16="http://schemas.microsoft.com/office/drawing/2014/main" id="{56A70CDA-0492-07E8-0B04-FD0A1385B0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0358"/>
            <a:ext cx="12192000" cy="4337284"/>
          </a:xfrm>
          <a:prstGeom prst="rect">
            <a:avLst/>
          </a:prstGeom>
        </p:spPr>
      </p:pic>
      <p:sp>
        <p:nvSpPr>
          <p:cNvPr id="4" name="TextBox 3">
            <a:extLst>
              <a:ext uri="{FF2B5EF4-FFF2-40B4-BE49-F238E27FC236}">
                <a16:creationId xmlns:a16="http://schemas.microsoft.com/office/drawing/2014/main" id="{7C651DAB-2C9C-1A82-2A77-D13492EA6088}"/>
              </a:ext>
            </a:extLst>
          </p:cNvPr>
          <p:cNvSpPr txBox="1"/>
          <p:nvPr/>
        </p:nvSpPr>
        <p:spPr>
          <a:xfrm>
            <a:off x="187203" y="638067"/>
            <a:ext cx="5908797" cy="523220"/>
          </a:xfrm>
          <a:prstGeom prst="rect">
            <a:avLst/>
          </a:prstGeom>
          <a:noFill/>
        </p:spPr>
        <p:txBody>
          <a:bodyPr wrap="none" rtlCol="0">
            <a:spAutoFit/>
          </a:bodyPr>
          <a:lstStyle/>
          <a:p>
            <a:r>
              <a:rPr lang="es-MX" sz="2800" b="1" dirty="0">
                <a:solidFill>
                  <a:schemeClr val="bg1"/>
                </a:solidFill>
              </a:rPr>
              <a:t>TOTAL UPGS ADOPTED &amp; ENGAGED</a:t>
            </a:r>
            <a:endParaRPr lang="en-US" sz="2800" b="1" dirty="0">
              <a:solidFill>
                <a:schemeClr val="bg1"/>
              </a:solidFill>
            </a:endParaRPr>
          </a:p>
        </p:txBody>
      </p:sp>
    </p:spTree>
    <p:extLst>
      <p:ext uri="{BB962C8B-B14F-4D97-AF65-F5344CB8AC3E}">
        <p14:creationId xmlns:p14="http://schemas.microsoft.com/office/powerpoint/2010/main" val="1082591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11BC772-95AA-A66E-83BE-09BADB308A90}"/>
              </a:ext>
            </a:extLst>
          </p:cNvPr>
          <p:cNvSpPr txBox="1"/>
          <p:nvPr/>
        </p:nvSpPr>
        <p:spPr>
          <a:xfrm>
            <a:off x="1794620" y="252304"/>
            <a:ext cx="8700010" cy="646331"/>
          </a:xfrm>
          <a:prstGeom prst="rect">
            <a:avLst/>
          </a:prstGeom>
          <a:noFill/>
        </p:spPr>
        <p:txBody>
          <a:bodyPr wrap="none" rtlCol="0">
            <a:spAutoFit/>
          </a:bodyPr>
          <a:lstStyle/>
          <a:p>
            <a:pPr algn="ctr"/>
            <a:r>
              <a:rPr lang="es-MX" sz="3600" b="1" dirty="0">
                <a:solidFill>
                  <a:schemeClr val="bg1"/>
                </a:solidFill>
              </a:rPr>
              <a:t>UPG ENGAGEMENTS BY HUB &amp; MINISTRY</a:t>
            </a:r>
            <a:endParaRPr lang="en-US" sz="3600" b="1" dirty="0">
              <a:solidFill>
                <a:schemeClr val="bg1"/>
              </a:solidFill>
            </a:endParaRPr>
          </a:p>
        </p:txBody>
      </p:sp>
      <p:pic>
        <p:nvPicPr>
          <p:cNvPr id="6" name="Picture 5" descr="A graph of a project">
            <a:extLst>
              <a:ext uri="{FF2B5EF4-FFF2-40B4-BE49-F238E27FC236}">
                <a16:creationId xmlns:a16="http://schemas.microsoft.com/office/drawing/2014/main" id="{B379AC78-B825-04F0-4932-09923AC83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5" y="1141459"/>
            <a:ext cx="12115607" cy="5392396"/>
          </a:xfrm>
          <a:prstGeom prst="rect">
            <a:avLst/>
          </a:prstGeom>
        </p:spPr>
      </p:pic>
    </p:spTree>
    <p:extLst>
      <p:ext uri="{BB962C8B-B14F-4D97-AF65-F5344CB8AC3E}">
        <p14:creationId xmlns:p14="http://schemas.microsoft.com/office/powerpoint/2010/main" val="4192476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aph of different colored bars&#10;&#10;Description automatically generated with medium confidence">
            <a:extLst>
              <a:ext uri="{FF2B5EF4-FFF2-40B4-BE49-F238E27FC236}">
                <a16:creationId xmlns:a16="http://schemas.microsoft.com/office/drawing/2014/main" id="{FEC6E767-E395-986B-4190-5E62B362D2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990218"/>
            <a:ext cx="11277600" cy="4877564"/>
          </a:xfrm>
          <a:prstGeom prst="rect">
            <a:avLst/>
          </a:prstGeom>
        </p:spPr>
      </p:pic>
      <p:sp>
        <p:nvSpPr>
          <p:cNvPr id="2" name="TextBox 1">
            <a:extLst>
              <a:ext uri="{FF2B5EF4-FFF2-40B4-BE49-F238E27FC236}">
                <a16:creationId xmlns:a16="http://schemas.microsoft.com/office/drawing/2014/main" id="{DC1C2952-30FF-4F8A-B6FA-5AE03B7201FF}"/>
              </a:ext>
            </a:extLst>
          </p:cNvPr>
          <p:cNvSpPr txBox="1"/>
          <p:nvPr/>
        </p:nvSpPr>
        <p:spPr>
          <a:xfrm>
            <a:off x="1458194" y="180337"/>
            <a:ext cx="9009518" cy="646331"/>
          </a:xfrm>
          <a:prstGeom prst="rect">
            <a:avLst/>
          </a:prstGeom>
          <a:noFill/>
        </p:spPr>
        <p:txBody>
          <a:bodyPr wrap="none" rtlCol="0">
            <a:spAutoFit/>
          </a:bodyPr>
          <a:lstStyle/>
          <a:p>
            <a:r>
              <a:rPr lang="es-MX" sz="3600" b="1" dirty="0">
                <a:solidFill>
                  <a:schemeClr val="bg1"/>
                </a:solidFill>
              </a:rPr>
              <a:t>UPG ENGAGEMENTS STAGES BY RELIGION</a:t>
            </a:r>
            <a:endParaRPr lang="en-US" sz="3600" b="1" dirty="0">
              <a:solidFill>
                <a:schemeClr val="bg1"/>
              </a:solidFill>
            </a:endParaRPr>
          </a:p>
        </p:txBody>
      </p:sp>
    </p:spTree>
    <p:extLst>
      <p:ext uri="{BB962C8B-B14F-4D97-AF65-F5344CB8AC3E}">
        <p14:creationId xmlns:p14="http://schemas.microsoft.com/office/powerpoint/2010/main" val="729465512"/>
      </p:ext>
    </p:extLst>
  </p:cSld>
  <p:clrMapOvr>
    <a:masterClrMapping/>
  </p:clrMapOvr>
  <p:transition spd="slow" advTm="1990">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11BC772-95AA-A66E-83BE-09BADB308A90}"/>
              </a:ext>
            </a:extLst>
          </p:cNvPr>
          <p:cNvSpPr txBox="1"/>
          <p:nvPr/>
        </p:nvSpPr>
        <p:spPr>
          <a:xfrm>
            <a:off x="1694302" y="339710"/>
            <a:ext cx="8430001" cy="707886"/>
          </a:xfrm>
          <a:prstGeom prst="rect">
            <a:avLst/>
          </a:prstGeom>
          <a:noFill/>
        </p:spPr>
        <p:txBody>
          <a:bodyPr wrap="none" rtlCol="0">
            <a:spAutoFit/>
          </a:bodyPr>
          <a:lstStyle/>
          <a:p>
            <a:pPr algn="ctr"/>
            <a:r>
              <a:rPr lang="es-MX" sz="4000" b="1" u="sng" dirty="0">
                <a:solidFill>
                  <a:schemeClr val="bg1"/>
                </a:solidFill>
              </a:rPr>
              <a:t>UPG ENGAGEMENTS BY GS REGION</a:t>
            </a:r>
            <a:endParaRPr lang="en-US" sz="4000" b="1" u="sng" dirty="0">
              <a:solidFill>
                <a:schemeClr val="bg1"/>
              </a:solidFill>
            </a:endParaRPr>
          </a:p>
        </p:txBody>
      </p:sp>
      <p:sp>
        <p:nvSpPr>
          <p:cNvPr id="5" name="TextBox 4">
            <a:extLst>
              <a:ext uri="{FF2B5EF4-FFF2-40B4-BE49-F238E27FC236}">
                <a16:creationId xmlns:a16="http://schemas.microsoft.com/office/drawing/2014/main" id="{6E6F5991-A335-416E-1AEA-909E052C1966}"/>
              </a:ext>
            </a:extLst>
          </p:cNvPr>
          <p:cNvSpPr txBox="1"/>
          <p:nvPr/>
        </p:nvSpPr>
        <p:spPr>
          <a:xfrm>
            <a:off x="1062317" y="1425388"/>
            <a:ext cx="11598089" cy="4524315"/>
          </a:xfrm>
          <a:prstGeom prst="rect">
            <a:avLst/>
          </a:prstGeom>
          <a:noFill/>
        </p:spPr>
        <p:txBody>
          <a:bodyPr wrap="square" rtlCol="0">
            <a:spAutoFit/>
          </a:bodyPr>
          <a:lstStyle/>
          <a:p>
            <a:pPr marL="342900" indent="-342900">
              <a:buAutoNum type="arabicPeriod"/>
            </a:pPr>
            <a:r>
              <a:rPr lang="es-MX" sz="3600" b="1" dirty="0">
                <a:solidFill>
                  <a:schemeClr val="bg1"/>
                </a:solidFill>
              </a:rPr>
              <a:t> ANGLOPHONE WEST AFRICA…   			50</a:t>
            </a:r>
          </a:p>
          <a:p>
            <a:pPr marL="342900" indent="-342900">
              <a:buAutoNum type="arabicPeriod"/>
            </a:pPr>
            <a:r>
              <a:rPr lang="es-MX" sz="3600" b="1" dirty="0">
                <a:solidFill>
                  <a:schemeClr val="bg1"/>
                </a:solidFill>
              </a:rPr>
              <a:t> </a:t>
            </a:r>
            <a:r>
              <a:rPr lang="es-MX" sz="3600" b="1" dirty="0">
                <a:solidFill>
                  <a:srgbClr val="FFFF00"/>
                </a:solidFill>
              </a:rPr>
              <a:t>FRANCOPHONE WEST AFRICA…			10</a:t>
            </a:r>
          </a:p>
          <a:p>
            <a:r>
              <a:rPr lang="es-MX" sz="3600" b="1" dirty="0">
                <a:solidFill>
                  <a:schemeClr val="bg1"/>
                </a:solidFill>
              </a:rPr>
              <a:t>3. FRANCOPHONE CENTRAL AFRICA…   		3</a:t>
            </a:r>
          </a:p>
          <a:p>
            <a:r>
              <a:rPr lang="es-MX" sz="3600" b="1" dirty="0">
                <a:solidFill>
                  <a:schemeClr val="bg1"/>
                </a:solidFill>
              </a:rPr>
              <a:t>4. </a:t>
            </a:r>
            <a:r>
              <a:rPr lang="es-MX" sz="3600" b="1" dirty="0">
                <a:solidFill>
                  <a:srgbClr val="FFFF00"/>
                </a:solidFill>
              </a:rPr>
              <a:t>EAST, SOUTHERN HORN OF AFRICA…		174</a:t>
            </a:r>
          </a:p>
          <a:p>
            <a:r>
              <a:rPr lang="es-MX" sz="3600" b="1" dirty="0">
                <a:solidFill>
                  <a:schemeClr val="bg1"/>
                </a:solidFill>
              </a:rPr>
              <a:t>5. SOUTH ASIA…							243</a:t>
            </a:r>
          </a:p>
          <a:p>
            <a:r>
              <a:rPr lang="es-MX" sz="3600" b="1" dirty="0">
                <a:solidFill>
                  <a:schemeClr val="bg1"/>
                </a:solidFill>
              </a:rPr>
              <a:t>6. </a:t>
            </a:r>
            <a:r>
              <a:rPr lang="es-MX" sz="3600" b="1" dirty="0">
                <a:solidFill>
                  <a:srgbClr val="FFFF00"/>
                </a:solidFill>
              </a:rPr>
              <a:t>SOUTHEAST ASIA…						21</a:t>
            </a:r>
          </a:p>
          <a:p>
            <a:r>
              <a:rPr lang="es-MX" sz="3600" b="1" dirty="0">
                <a:solidFill>
                  <a:schemeClr val="bg1"/>
                </a:solidFill>
              </a:rPr>
              <a:t>7. INDONESIA…							77</a:t>
            </a:r>
          </a:p>
          <a:p>
            <a:r>
              <a:rPr lang="es-MX" sz="3600" b="1" dirty="0">
                <a:solidFill>
                  <a:schemeClr val="bg1"/>
                </a:solidFill>
              </a:rPr>
              <a:t>8. </a:t>
            </a:r>
            <a:r>
              <a:rPr lang="es-MX" sz="3600" b="1" dirty="0">
                <a:solidFill>
                  <a:srgbClr val="FFFF00"/>
                </a:solidFill>
              </a:rPr>
              <a:t>SOUTH (LATIN) AMERICA…				10</a:t>
            </a:r>
            <a:endParaRPr lang="en-US" sz="2800" b="1" dirty="0">
              <a:solidFill>
                <a:srgbClr val="FFFF00"/>
              </a:solidFill>
            </a:endParaRPr>
          </a:p>
        </p:txBody>
      </p:sp>
    </p:spTree>
    <p:extLst>
      <p:ext uri="{BB962C8B-B14F-4D97-AF65-F5344CB8AC3E}">
        <p14:creationId xmlns:p14="http://schemas.microsoft.com/office/powerpoint/2010/main" val="39227672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1163</TotalTime>
  <Words>681</Words>
  <Application>Microsoft Office PowerPoint</Application>
  <PresentationFormat>Widescreen</PresentationFormat>
  <Paragraphs>77</Paragraphs>
  <Slides>18</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Aptos</vt:lpstr>
      <vt:lpstr>Aptos Display</vt:lpstr>
      <vt:lpstr>Arial</vt:lpstr>
      <vt:lpstr>inherit</vt:lpstr>
      <vt:lpstr>Open Sans</vt:lpstr>
      <vt:lpstr>Office Theme</vt:lpstr>
      <vt:lpstr>PowerPoint Presentation</vt:lpstr>
      <vt:lpstr>UNREACHED PEOPLE GROUPS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EMERGING MOVEMENT AMONG THE  CHOKOSI (TCHOKOSSI, ANUFO) OF GHANA</vt:lpstr>
      <vt:lpstr>OBSERVABLE TRENDS: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A. Olson</dc:creator>
  <cp:lastModifiedBy>Kerry A. Olson</cp:lastModifiedBy>
  <cp:revision>1</cp:revision>
  <dcterms:created xsi:type="dcterms:W3CDTF">2024-05-13T15:56:02Z</dcterms:created>
  <dcterms:modified xsi:type="dcterms:W3CDTF">2024-06-10T08:19:16Z</dcterms:modified>
</cp:coreProperties>
</file>