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0" r:id="rId4"/>
    <p:sldId id="257" r:id="rId5"/>
    <p:sldId id="258" r:id="rId6"/>
    <p:sldId id="259" r:id="rId7"/>
    <p:sldId id="261" r:id="rId8"/>
    <p:sldId id="269" r:id="rId9"/>
    <p:sldId id="267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A54C93-C062-4E83-9290-6C703F065A80}" v="1" dt="2024-06-12T07:13:27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55" y="4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EL DUNYA" userId="297befa8a905b9c8" providerId="LiveId" clId="{2BA54C93-C062-4E83-9290-6C703F065A80}"/>
    <pc:docChg chg="custSel addSld modSld">
      <pc:chgData name="SAMUEL DUNYA" userId="297befa8a905b9c8" providerId="LiveId" clId="{2BA54C93-C062-4E83-9290-6C703F065A80}" dt="2024-06-12T07:39:24.611" v="495" actId="12"/>
      <pc:docMkLst>
        <pc:docMk/>
      </pc:docMkLst>
      <pc:sldChg chg="modSp mod">
        <pc:chgData name="SAMUEL DUNYA" userId="297befa8a905b9c8" providerId="LiveId" clId="{2BA54C93-C062-4E83-9290-6C703F065A80}" dt="2024-06-12T07:28:21.143" v="376" actId="14100"/>
        <pc:sldMkLst>
          <pc:docMk/>
          <pc:sldMk cId="962585043" sldId="257"/>
        </pc:sldMkLst>
        <pc:spChg chg="mod">
          <ac:chgData name="SAMUEL DUNYA" userId="297befa8a905b9c8" providerId="LiveId" clId="{2BA54C93-C062-4E83-9290-6C703F065A80}" dt="2024-06-12T07:28:21.143" v="376" actId="14100"/>
          <ac:spMkLst>
            <pc:docMk/>
            <pc:sldMk cId="962585043" sldId="257"/>
            <ac:spMk id="3" creationId="{95A7CAC7-985A-4632-1E16-134C27FC89C4}"/>
          </ac:spMkLst>
        </pc:spChg>
      </pc:sldChg>
      <pc:sldChg chg="modSp mod">
        <pc:chgData name="SAMUEL DUNYA" userId="297befa8a905b9c8" providerId="LiveId" clId="{2BA54C93-C062-4E83-9290-6C703F065A80}" dt="2024-06-12T07:33:53.114" v="489" actId="20577"/>
        <pc:sldMkLst>
          <pc:docMk/>
          <pc:sldMk cId="3792928573" sldId="258"/>
        </pc:sldMkLst>
        <pc:spChg chg="mod">
          <ac:chgData name="SAMUEL DUNYA" userId="297befa8a905b9c8" providerId="LiveId" clId="{2BA54C93-C062-4E83-9290-6C703F065A80}" dt="2024-06-12T07:33:53.114" v="489" actId="20577"/>
          <ac:spMkLst>
            <pc:docMk/>
            <pc:sldMk cId="3792928573" sldId="258"/>
            <ac:spMk id="3" creationId="{F991FA13-858E-0932-7F96-A35CFAE81C91}"/>
          </ac:spMkLst>
        </pc:spChg>
      </pc:sldChg>
      <pc:sldChg chg="modSp mod">
        <pc:chgData name="SAMUEL DUNYA" userId="297befa8a905b9c8" providerId="LiveId" clId="{2BA54C93-C062-4E83-9290-6C703F065A80}" dt="2024-06-12T07:39:24.611" v="495" actId="12"/>
        <pc:sldMkLst>
          <pc:docMk/>
          <pc:sldMk cId="236418485" sldId="264"/>
        </pc:sldMkLst>
        <pc:spChg chg="mod">
          <ac:chgData name="SAMUEL DUNYA" userId="297befa8a905b9c8" providerId="LiveId" clId="{2BA54C93-C062-4E83-9290-6C703F065A80}" dt="2024-06-12T07:39:24.611" v="495" actId="12"/>
          <ac:spMkLst>
            <pc:docMk/>
            <pc:sldMk cId="236418485" sldId="264"/>
            <ac:spMk id="3" creationId="{7A3F052B-CED5-3302-35FB-E1AA79AE838D}"/>
          </ac:spMkLst>
        </pc:spChg>
      </pc:sldChg>
      <pc:sldChg chg="modSp mod">
        <pc:chgData name="SAMUEL DUNYA" userId="297befa8a905b9c8" providerId="LiveId" clId="{2BA54C93-C062-4E83-9290-6C703F065A80}" dt="2024-06-12T07:38:32.988" v="491" actId="6549"/>
        <pc:sldMkLst>
          <pc:docMk/>
          <pc:sldMk cId="2036412214" sldId="265"/>
        </pc:sldMkLst>
        <pc:spChg chg="mod">
          <ac:chgData name="SAMUEL DUNYA" userId="297befa8a905b9c8" providerId="LiveId" clId="{2BA54C93-C062-4E83-9290-6C703F065A80}" dt="2024-06-12T07:38:32.988" v="491" actId="6549"/>
          <ac:spMkLst>
            <pc:docMk/>
            <pc:sldMk cId="2036412214" sldId="265"/>
            <ac:spMk id="3" creationId="{195AB15C-CAB1-B0DE-BFF2-FED715E93A87}"/>
          </ac:spMkLst>
        </pc:spChg>
      </pc:sldChg>
      <pc:sldChg chg="addSp modSp mod">
        <pc:chgData name="SAMUEL DUNYA" userId="297befa8a905b9c8" providerId="LiveId" clId="{2BA54C93-C062-4E83-9290-6C703F065A80}" dt="2024-06-12T07:15:27.929" v="338" actId="1076"/>
        <pc:sldMkLst>
          <pc:docMk/>
          <pc:sldMk cId="1060726241" sldId="268"/>
        </pc:sldMkLst>
        <pc:picChg chg="add mod modCrop">
          <ac:chgData name="SAMUEL DUNYA" userId="297befa8a905b9c8" providerId="LiveId" clId="{2BA54C93-C062-4E83-9290-6C703F065A80}" dt="2024-06-12T07:15:27.929" v="338" actId="1076"/>
          <ac:picMkLst>
            <pc:docMk/>
            <pc:sldMk cId="1060726241" sldId="268"/>
            <ac:picMk id="5" creationId="{7564A162-D999-21B7-D3A3-3508783FBBBF}"/>
          </ac:picMkLst>
        </pc:picChg>
      </pc:sldChg>
      <pc:sldChg chg="addSp modSp new mod setBg">
        <pc:chgData name="SAMUEL DUNYA" userId="297befa8a905b9c8" providerId="LiveId" clId="{2BA54C93-C062-4E83-9290-6C703F065A80}" dt="2024-06-12T07:08:33.611" v="328" actId="1038"/>
        <pc:sldMkLst>
          <pc:docMk/>
          <pc:sldMk cId="4173458576" sldId="269"/>
        </pc:sldMkLst>
        <pc:spChg chg="mod">
          <ac:chgData name="SAMUEL DUNYA" userId="297befa8a905b9c8" providerId="LiveId" clId="{2BA54C93-C062-4E83-9290-6C703F065A80}" dt="2024-06-12T07:08:33.611" v="328" actId="1038"/>
          <ac:spMkLst>
            <pc:docMk/>
            <pc:sldMk cId="4173458576" sldId="269"/>
            <ac:spMk id="2" creationId="{A7F7C862-396A-11EA-8182-4D98D92278AE}"/>
          </ac:spMkLst>
        </pc:spChg>
        <pc:spChg chg="mod">
          <ac:chgData name="SAMUEL DUNYA" userId="297befa8a905b9c8" providerId="LiveId" clId="{2BA54C93-C062-4E83-9290-6C703F065A80}" dt="2024-06-12T07:07:58.344" v="299" actId="2710"/>
          <ac:spMkLst>
            <pc:docMk/>
            <pc:sldMk cId="4173458576" sldId="269"/>
            <ac:spMk id="3" creationId="{79895A8B-46F6-2BBD-1C2C-F6CE20FB643D}"/>
          </ac:spMkLst>
        </pc:spChg>
        <pc:spChg chg="add">
          <ac:chgData name="SAMUEL DUNYA" userId="297befa8a905b9c8" providerId="LiveId" clId="{2BA54C93-C062-4E83-9290-6C703F065A80}" dt="2024-06-12T07:07:35.451" v="294" actId="26606"/>
          <ac:spMkLst>
            <pc:docMk/>
            <pc:sldMk cId="4173458576" sldId="269"/>
            <ac:spMk id="8" creationId="{DEE2AD96-B495-4E06-9291-B71706F728CB}"/>
          </ac:spMkLst>
        </pc:spChg>
        <pc:spChg chg="add">
          <ac:chgData name="SAMUEL DUNYA" userId="297befa8a905b9c8" providerId="LiveId" clId="{2BA54C93-C062-4E83-9290-6C703F065A80}" dt="2024-06-12T07:07:35.451" v="294" actId="26606"/>
          <ac:spMkLst>
            <pc:docMk/>
            <pc:sldMk cId="4173458576" sldId="269"/>
            <ac:spMk id="10" creationId="{53CF6D67-C5A8-4ADD-9E8E-1E38CA1D3166}"/>
          </ac:spMkLst>
        </pc:spChg>
        <pc:spChg chg="add">
          <ac:chgData name="SAMUEL DUNYA" userId="297befa8a905b9c8" providerId="LiveId" clId="{2BA54C93-C062-4E83-9290-6C703F065A80}" dt="2024-06-12T07:07:35.451" v="294" actId="26606"/>
          <ac:spMkLst>
            <pc:docMk/>
            <pc:sldMk cId="4173458576" sldId="269"/>
            <ac:spMk id="12" creationId="{86909FA0-B515-4681-B7A8-FA281D133B94}"/>
          </ac:spMkLst>
        </pc:spChg>
        <pc:spChg chg="add">
          <ac:chgData name="SAMUEL DUNYA" userId="297befa8a905b9c8" providerId="LiveId" clId="{2BA54C93-C062-4E83-9290-6C703F065A80}" dt="2024-06-12T07:07:35.451" v="294" actId="26606"/>
          <ac:spMkLst>
            <pc:docMk/>
            <pc:sldMk cId="4173458576" sldId="269"/>
            <ac:spMk id="14" creationId="{21C9FE86-FCC3-4A31-AA1C-C882262B7FE7}"/>
          </ac:spMkLst>
        </pc:spChg>
        <pc:spChg chg="add">
          <ac:chgData name="SAMUEL DUNYA" userId="297befa8a905b9c8" providerId="LiveId" clId="{2BA54C93-C062-4E83-9290-6C703F065A80}" dt="2024-06-12T07:07:35.451" v="294" actId="26606"/>
          <ac:spMkLst>
            <pc:docMk/>
            <pc:sldMk cId="4173458576" sldId="269"/>
            <ac:spMk id="16" creationId="{7D96243B-ECED-4B71-8E06-AE9A285EAD20}"/>
          </ac:spMkLst>
        </pc:spChg>
        <pc:spChg chg="add">
          <ac:chgData name="SAMUEL DUNYA" userId="297befa8a905b9c8" providerId="LiveId" clId="{2BA54C93-C062-4E83-9290-6C703F065A80}" dt="2024-06-12T07:07:35.451" v="294" actId="26606"/>
          <ac:spMkLst>
            <pc:docMk/>
            <pc:sldMk cId="4173458576" sldId="269"/>
            <ac:spMk id="18" creationId="{A09989E4-EFDC-4A90-A633-E0525FB4139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9683D8-FBE1-452F-B75E-C718B74509CF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9077249-C0B9-43A9-A0FE-3D8FCEE70950}">
      <dgm:prSet/>
      <dgm:spPr/>
      <dgm:t>
        <a:bodyPr/>
        <a:lstStyle/>
        <a:p>
          <a:r>
            <a:rPr lang="en-US"/>
            <a:t>SUNDAY</a:t>
          </a:r>
        </a:p>
      </dgm:t>
    </dgm:pt>
    <dgm:pt modelId="{08A96F75-5EA4-488A-8940-B2E3A915DEB6}" type="parTrans" cxnId="{4109840F-514D-47C1-8C7C-AEE2B92273AB}">
      <dgm:prSet/>
      <dgm:spPr/>
      <dgm:t>
        <a:bodyPr/>
        <a:lstStyle/>
        <a:p>
          <a:endParaRPr lang="en-US"/>
        </a:p>
      </dgm:t>
    </dgm:pt>
    <dgm:pt modelId="{F6A8B46B-314A-4BCB-AB86-A2F4BA47D028}" type="sibTrans" cxnId="{4109840F-514D-47C1-8C7C-AEE2B92273AB}">
      <dgm:prSet/>
      <dgm:spPr/>
      <dgm:t>
        <a:bodyPr/>
        <a:lstStyle/>
        <a:p>
          <a:endParaRPr lang="en-US"/>
        </a:p>
      </dgm:t>
    </dgm:pt>
    <dgm:pt modelId="{7AD7C556-1B1B-4DCE-BF6B-1CEB31E898E0}">
      <dgm:prSet/>
      <dgm:spPr/>
      <dgm:t>
        <a:bodyPr/>
        <a:lstStyle/>
        <a:p>
          <a:r>
            <a:rPr lang="en-US"/>
            <a:t>SAM</a:t>
          </a:r>
        </a:p>
      </dgm:t>
    </dgm:pt>
    <dgm:pt modelId="{B2B791E1-581C-47C1-ABD0-13FDE6EC0840}" type="parTrans" cxnId="{06B68B2B-3BF7-4C13-B5C3-EBC5C9D80698}">
      <dgm:prSet/>
      <dgm:spPr/>
      <dgm:t>
        <a:bodyPr/>
        <a:lstStyle/>
        <a:p>
          <a:endParaRPr lang="en-US"/>
        </a:p>
      </dgm:t>
    </dgm:pt>
    <dgm:pt modelId="{C596793B-1ADE-40FF-8219-F1E03F052F28}" type="sibTrans" cxnId="{06B68B2B-3BF7-4C13-B5C3-EBC5C9D80698}">
      <dgm:prSet/>
      <dgm:spPr/>
      <dgm:t>
        <a:bodyPr/>
        <a:lstStyle/>
        <a:p>
          <a:endParaRPr lang="en-US"/>
        </a:p>
      </dgm:t>
    </dgm:pt>
    <dgm:pt modelId="{B4292B94-A631-487B-84C4-D11407F6D463}">
      <dgm:prSet/>
      <dgm:spPr/>
      <dgm:t>
        <a:bodyPr/>
        <a:lstStyle/>
        <a:p>
          <a:r>
            <a:rPr lang="en-US"/>
            <a:t>ANGELA</a:t>
          </a:r>
        </a:p>
      </dgm:t>
    </dgm:pt>
    <dgm:pt modelId="{D7F6E2D3-C5AF-42AE-8982-B4299814D338}" type="parTrans" cxnId="{E3543A06-931C-4D67-994E-7E7B95890663}">
      <dgm:prSet/>
      <dgm:spPr/>
      <dgm:t>
        <a:bodyPr/>
        <a:lstStyle/>
        <a:p>
          <a:endParaRPr lang="en-US"/>
        </a:p>
      </dgm:t>
    </dgm:pt>
    <dgm:pt modelId="{F4A54F0D-D1CF-4C69-9B88-B40147F79F4A}" type="sibTrans" cxnId="{E3543A06-931C-4D67-994E-7E7B95890663}">
      <dgm:prSet/>
      <dgm:spPr/>
      <dgm:t>
        <a:bodyPr/>
        <a:lstStyle/>
        <a:p>
          <a:endParaRPr lang="en-US"/>
        </a:p>
      </dgm:t>
    </dgm:pt>
    <dgm:pt modelId="{47942532-A225-4ADC-88B6-858381D35FC3}">
      <dgm:prSet/>
      <dgm:spPr/>
      <dgm:t>
        <a:bodyPr/>
        <a:lstStyle/>
        <a:p>
          <a:r>
            <a:rPr lang="en-US"/>
            <a:t>JONHILD</a:t>
          </a:r>
        </a:p>
      </dgm:t>
    </dgm:pt>
    <dgm:pt modelId="{7FEFB4BE-3B1C-4003-ABBF-7089FC9E625B}" type="parTrans" cxnId="{E59BF7E8-AD0D-46AD-B990-9DA857C130B0}">
      <dgm:prSet/>
      <dgm:spPr/>
      <dgm:t>
        <a:bodyPr/>
        <a:lstStyle/>
        <a:p>
          <a:endParaRPr lang="en-US"/>
        </a:p>
      </dgm:t>
    </dgm:pt>
    <dgm:pt modelId="{E9D01809-A0AA-426B-B4A9-A25AB9FB5C6D}" type="sibTrans" cxnId="{E59BF7E8-AD0D-46AD-B990-9DA857C130B0}">
      <dgm:prSet/>
      <dgm:spPr/>
      <dgm:t>
        <a:bodyPr/>
        <a:lstStyle/>
        <a:p>
          <a:endParaRPr lang="en-US"/>
        </a:p>
      </dgm:t>
    </dgm:pt>
    <dgm:pt modelId="{E40D2CEA-0608-4408-A919-DA6508DF9F90}">
      <dgm:prSet/>
      <dgm:spPr/>
      <dgm:t>
        <a:bodyPr/>
        <a:lstStyle/>
        <a:p>
          <a:r>
            <a:rPr lang="en-US"/>
            <a:t>JOHN ISSAHAKU</a:t>
          </a:r>
        </a:p>
      </dgm:t>
    </dgm:pt>
    <dgm:pt modelId="{4A09C6B0-3D4C-4C73-BA6B-519C63EB8EAC}" type="parTrans" cxnId="{88FDE3AF-BCDC-4A0A-943B-4DF7814BE0D8}">
      <dgm:prSet/>
      <dgm:spPr/>
      <dgm:t>
        <a:bodyPr/>
        <a:lstStyle/>
        <a:p>
          <a:endParaRPr lang="en-US"/>
        </a:p>
      </dgm:t>
    </dgm:pt>
    <dgm:pt modelId="{1AE6B161-BDBA-411D-81BA-86898B17CF0B}" type="sibTrans" cxnId="{88FDE3AF-BCDC-4A0A-943B-4DF7814BE0D8}">
      <dgm:prSet/>
      <dgm:spPr/>
      <dgm:t>
        <a:bodyPr/>
        <a:lstStyle/>
        <a:p>
          <a:endParaRPr lang="en-US"/>
        </a:p>
      </dgm:t>
    </dgm:pt>
    <dgm:pt modelId="{F83C592F-39C1-3D40-BACB-CD1158482A2D}" type="pres">
      <dgm:prSet presAssocID="{939683D8-FBE1-452F-B75E-C718B74509CF}" presName="diagram" presStyleCnt="0">
        <dgm:presLayoutVars>
          <dgm:dir/>
          <dgm:resizeHandles val="exact"/>
        </dgm:presLayoutVars>
      </dgm:prSet>
      <dgm:spPr/>
    </dgm:pt>
    <dgm:pt modelId="{6D5AF4ED-E6EF-D34D-B96A-18631E15873B}" type="pres">
      <dgm:prSet presAssocID="{19077249-C0B9-43A9-A0FE-3D8FCEE70950}" presName="node" presStyleLbl="node1" presStyleIdx="0" presStyleCnt="5">
        <dgm:presLayoutVars>
          <dgm:bulletEnabled val="1"/>
        </dgm:presLayoutVars>
      </dgm:prSet>
      <dgm:spPr/>
    </dgm:pt>
    <dgm:pt modelId="{43439CE7-D546-EE45-BFF8-11D381FF149D}" type="pres">
      <dgm:prSet presAssocID="{F6A8B46B-314A-4BCB-AB86-A2F4BA47D028}" presName="sibTrans" presStyleCnt="0"/>
      <dgm:spPr/>
    </dgm:pt>
    <dgm:pt modelId="{A6ED380C-0ED0-2141-9743-B92517649199}" type="pres">
      <dgm:prSet presAssocID="{7AD7C556-1B1B-4DCE-BF6B-1CEB31E898E0}" presName="node" presStyleLbl="node1" presStyleIdx="1" presStyleCnt="5">
        <dgm:presLayoutVars>
          <dgm:bulletEnabled val="1"/>
        </dgm:presLayoutVars>
      </dgm:prSet>
      <dgm:spPr/>
    </dgm:pt>
    <dgm:pt modelId="{A56B67AD-AA06-D34E-A798-E4F0D08126D3}" type="pres">
      <dgm:prSet presAssocID="{C596793B-1ADE-40FF-8219-F1E03F052F28}" presName="sibTrans" presStyleCnt="0"/>
      <dgm:spPr/>
    </dgm:pt>
    <dgm:pt modelId="{D5523182-1C59-1A4E-835C-D777649619D7}" type="pres">
      <dgm:prSet presAssocID="{B4292B94-A631-487B-84C4-D11407F6D463}" presName="node" presStyleLbl="node1" presStyleIdx="2" presStyleCnt="5">
        <dgm:presLayoutVars>
          <dgm:bulletEnabled val="1"/>
        </dgm:presLayoutVars>
      </dgm:prSet>
      <dgm:spPr/>
    </dgm:pt>
    <dgm:pt modelId="{C5DB283B-04FD-B04B-90B9-DF074612E0D3}" type="pres">
      <dgm:prSet presAssocID="{F4A54F0D-D1CF-4C69-9B88-B40147F79F4A}" presName="sibTrans" presStyleCnt="0"/>
      <dgm:spPr/>
    </dgm:pt>
    <dgm:pt modelId="{7CB73F68-B1DB-7C4F-BCEE-D1D4249FA400}" type="pres">
      <dgm:prSet presAssocID="{47942532-A225-4ADC-88B6-858381D35FC3}" presName="node" presStyleLbl="node1" presStyleIdx="3" presStyleCnt="5">
        <dgm:presLayoutVars>
          <dgm:bulletEnabled val="1"/>
        </dgm:presLayoutVars>
      </dgm:prSet>
      <dgm:spPr/>
    </dgm:pt>
    <dgm:pt modelId="{C20BDB24-38EF-8647-8689-E27DD5E55D30}" type="pres">
      <dgm:prSet presAssocID="{E9D01809-A0AA-426B-B4A9-A25AB9FB5C6D}" presName="sibTrans" presStyleCnt="0"/>
      <dgm:spPr/>
    </dgm:pt>
    <dgm:pt modelId="{1CE0D9D4-19CD-0E41-8916-823347231382}" type="pres">
      <dgm:prSet presAssocID="{E40D2CEA-0608-4408-A919-DA6508DF9F90}" presName="node" presStyleLbl="node1" presStyleIdx="4" presStyleCnt="5">
        <dgm:presLayoutVars>
          <dgm:bulletEnabled val="1"/>
        </dgm:presLayoutVars>
      </dgm:prSet>
      <dgm:spPr/>
    </dgm:pt>
  </dgm:ptLst>
  <dgm:cxnLst>
    <dgm:cxn modelId="{51699F02-954E-FA4A-8D64-3616E12D3F23}" type="presOf" srcId="{47942532-A225-4ADC-88B6-858381D35FC3}" destId="{7CB73F68-B1DB-7C4F-BCEE-D1D4249FA400}" srcOrd="0" destOrd="0" presId="urn:microsoft.com/office/officeart/2005/8/layout/default"/>
    <dgm:cxn modelId="{E3543A06-931C-4D67-994E-7E7B95890663}" srcId="{939683D8-FBE1-452F-B75E-C718B74509CF}" destId="{B4292B94-A631-487B-84C4-D11407F6D463}" srcOrd="2" destOrd="0" parTransId="{D7F6E2D3-C5AF-42AE-8982-B4299814D338}" sibTransId="{F4A54F0D-D1CF-4C69-9B88-B40147F79F4A}"/>
    <dgm:cxn modelId="{4109840F-514D-47C1-8C7C-AEE2B92273AB}" srcId="{939683D8-FBE1-452F-B75E-C718B74509CF}" destId="{19077249-C0B9-43A9-A0FE-3D8FCEE70950}" srcOrd="0" destOrd="0" parTransId="{08A96F75-5EA4-488A-8940-B2E3A915DEB6}" sibTransId="{F6A8B46B-314A-4BCB-AB86-A2F4BA47D028}"/>
    <dgm:cxn modelId="{06B68B2B-3BF7-4C13-B5C3-EBC5C9D80698}" srcId="{939683D8-FBE1-452F-B75E-C718B74509CF}" destId="{7AD7C556-1B1B-4DCE-BF6B-1CEB31E898E0}" srcOrd="1" destOrd="0" parTransId="{B2B791E1-581C-47C1-ABD0-13FDE6EC0840}" sibTransId="{C596793B-1ADE-40FF-8219-F1E03F052F28}"/>
    <dgm:cxn modelId="{C1C1D86B-4426-7840-B437-E5C5A2F785E7}" type="presOf" srcId="{19077249-C0B9-43A9-A0FE-3D8FCEE70950}" destId="{6D5AF4ED-E6EF-D34D-B96A-18631E15873B}" srcOrd="0" destOrd="0" presId="urn:microsoft.com/office/officeart/2005/8/layout/default"/>
    <dgm:cxn modelId="{FBABA57F-FA92-5346-B85E-8F5DB23C0C48}" type="presOf" srcId="{7AD7C556-1B1B-4DCE-BF6B-1CEB31E898E0}" destId="{A6ED380C-0ED0-2141-9743-B92517649199}" srcOrd="0" destOrd="0" presId="urn:microsoft.com/office/officeart/2005/8/layout/default"/>
    <dgm:cxn modelId="{C22E8DA9-B4D2-1247-8072-7ECFCD9C2EB1}" type="presOf" srcId="{B4292B94-A631-487B-84C4-D11407F6D463}" destId="{D5523182-1C59-1A4E-835C-D777649619D7}" srcOrd="0" destOrd="0" presId="urn:microsoft.com/office/officeart/2005/8/layout/default"/>
    <dgm:cxn modelId="{88FDE3AF-BCDC-4A0A-943B-4DF7814BE0D8}" srcId="{939683D8-FBE1-452F-B75E-C718B74509CF}" destId="{E40D2CEA-0608-4408-A919-DA6508DF9F90}" srcOrd="4" destOrd="0" parTransId="{4A09C6B0-3D4C-4C73-BA6B-519C63EB8EAC}" sibTransId="{1AE6B161-BDBA-411D-81BA-86898B17CF0B}"/>
    <dgm:cxn modelId="{31674ECE-E96C-6F4E-93EC-0DE93B27848C}" type="presOf" srcId="{939683D8-FBE1-452F-B75E-C718B74509CF}" destId="{F83C592F-39C1-3D40-BACB-CD1158482A2D}" srcOrd="0" destOrd="0" presId="urn:microsoft.com/office/officeart/2005/8/layout/default"/>
    <dgm:cxn modelId="{E59BF7E8-AD0D-46AD-B990-9DA857C130B0}" srcId="{939683D8-FBE1-452F-B75E-C718B74509CF}" destId="{47942532-A225-4ADC-88B6-858381D35FC3}" srcOrd="3" destOrd="0" parTransId="{7FEFB4BE-3B1C-4003-ABBF-7089FC9E625B}" sibTransId="{E9D01809-A0AA-426B-B4A9-A25AB9FB5C6D}"/>
    <dgm:cxn modelId="{7F5C6CF5-9154-EF48-996F-90D164E0C603}" type="presOf" srcId="{E40D2CEA-0608-4408-A919-DA6508DF9F90}" destId="{1CE0D9D4-19CD-0E41-8916-823347231382}" srcOrd="0" destOrd="0" presId="urn:microsoft.com/office/officeart/2005/8/layout/default"/>
    <dgm:cxn modelId="{D780566E-7AD2-C748-8920-E5C3788D9DC9}" type="presParOf" srcId="{F83C592F-39C1-3D40-BACB-CD1158482A2D}" destId="{6D5AF4ED-E6EF-D34D-B96A-18631E15873B}" srcOrd="0" destOrd="0" presId="urn:microsoft.com/office/officeart/2005/8/layout/default"/>
    <dgm:cxn modelId="{873A00CB-96D0-BD4F-9253-56519FBB710E}" type="presParOf" srcId="{F83C592F-39C1-3D40-BACB-CD1158482A2D}" destId="{43439CE7-D546-EE45-BFF8-11D381FF149D}" srcOrd="1" destOrd="0" presId="urn:microsoft.com/office/officeart/2005/8/layout/default"/>
    <dgm:cxn modelId="{EA5F4125-5AD1-D846-A973-B8BC6934C096}" type="presParOf" srcId="{F83C592F-39C1-3D40-BACB-CD1158482A2D}" destId="{A6ED380C-0ED0-2141-9743-B92517649199}" srcOrd="2" destOrd="0" presId="urn:microsoft.com/office/officeart/2005/8/layout/default"/>
    <dgm:cxn modelId="{9766CA56-8568-EA4B-B661-CC7F24224652}" type="presParOf" srcId="{F83C592F-39C1-3D40-BACB-CD1158482A2D}" destId="{A56B67AD-AA06-D34E-A798-E4F0D08126D3}" srcOrd="3" destOrd="0" presId="urn:microsoft.com/office/officeart/2005/8/layout/default"/>
    <dgm:cxn modelId="{91615229-9924-8C44-955E-DABC8C0300C0}" type="presParOf" srcId="{F83C592F-39C1-3D40-BACB-CD1158482A2D}" destId="{D5523182-1C59-1A4E-835C-D777649619D7}" srcOrd="4" destOrd="0" presId="urn:microsoft.com/office/officeart/2005/8/layout/default"/>
    <dgm:cxn modelId="{318D324E-3BC6-FE4D-8B0C-CA79ED1436D3}" type="presParOf" srcId="{F83C592F-39C1-3D40-BACB-CD1158482A2D}" destId="{C5DB283B-04FD-B04B-90B9-DF074612E0D3}" srcOrd="5" destOrd="0" presId="urn:microsoft.com/office/officeart/2005/8/layout/default"/>
    <dgm:cxn modelId="{4F1D47B1-006B-E746-9D22-D888DD594A6D}" type="presParOf" srcId="{F83C592F-39C1-3D40-BACB-CD1158482A2D}" destId="{7CB73F68-B1DB-7C4F-BCEE-D1D4249FA400}" srcOrd="6" destOrd="0" presId="urn:microsoft.com/office/officeart/2005/8/layout/default"/>
    <dgm:cxn modelId="{D347B110-C373-B34F-9824-F9D1EC29AEC9}" type="presParOf" srcId="{F83C592F-39C1-3D40-BACB-CD1158482A2D}" destId="{C20BDB24-38EF-8647-8689-E27DD5E55D30}" srcOrd="7" destOrd="0" presId="urn:microsoft.com/office/officeart/2005/8/layout/default"/>
    <dgm:cxn modelId="{B6766B4C-F6CA-BF4A-BE78-B1289339D0D7}" type="presParOf" srcId="{F83C592F-39C1-3D40-BACB-CD1158482A2D}" destId="{1CE0D9D4-19CD-0E41-8916-82334723138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AF4ED-E6EF-D34D-B96A-18631E15873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SUNDAY</a:t>
          </a:r>
        </a:p>
      </dsp:txBody>
      <dsp:txXfrm>
        <a:off x="0" y="39687"/>
        <a:ext cx="3286125" cy="1971675"/>
      </dsp:txXfrm>
    </dsp:sp>
    <dsp:sp modelId="{A6ED380C-0ED0-2141-9743-B9251764919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SAM</a:t>
          </a:r>
        </a:p>
      </dsp:txBody>
      <dsp:txXfrm>
        <a:off x="3614737" y="39687"/>
        <a:ext cx="3286125" cy="1971675"/>
      </dsp:txXfrm>
    </dsp:sp>
    <dsp:sp modelId="{D5523182-1C59-1A4E-835C-D777649619D7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ANGELA</a:t>
          </a:r>
        </a:p>
      </dsp:txBody>
      <dsp:txXfrm>
        <a:off x="7229475" y="39687"/>
        <a:ext cx="3286125" cy="1971675"/>
      </dsp:txXfrm>
    </dsp:sp>
    <dsp:sp modelId="{7CB73F68-B1DB-7C4F-BCEE-D1D4249FA400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JONHILD</a:t>
          </a:r>
        </a:p>
      </dsp:txBody>
      <dsp:txXfrm>
        <a:off x="1807368" y="2339975"/>
        <a:ext cx="3286125" cy="1971675"/>
      </dsp:txXfrm>
    </dsp:sp>
    <dsp:sp modelId="{1CE0D9D4-19CD-0E41-8916-823347231382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JOHN ISSAHAKU</a:t>
          </a:r>
        </a:p>
      </dsp:txBody>
      <dsp:txXfrm>
        <a:off x="5422106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3CA7-7939-5A10-5230-BF1143A6F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6F397-9AEA-8FCC-0D8E-3669A6CC6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82ED8-BB3B-BABC-484C-D35A7C05B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00ED6-E436-B8EB-E05F-F96286198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F242C-67E0-7BCF-28C1-F8760C871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0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D3D78-9E27-8E30-B9DC-B951D4B38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83621-EAA6-FE05-0630-3B9D58D27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A8F5D-1847-83D7-0297-07080DC2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CBFCD-9DB4-ECC9-912E-F45B50E2A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B3D67-D54E-F0E7-31EE-DB6ECF261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4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F28913-93E9-85D5-6EDC-B50C566C02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8FE8F4-52FB-5214-D3DE-037CF7CE8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A441A-2253-F75F-C346-1E0111D4D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991FF-E731-0777-62C6-9D2C26FA4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B9519-ABD4-3A15-B58A-CE64F56C4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1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1EA5E-B3F0-02E8-CCED-A8FC28DE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169FC-AE39-7358-AE1C-BA8CB6997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55581-F3B0-1062-0607-91C313B93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8A43F-3619-19B7-EC1C-619E3B334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CB33D-8537-21D1-9EDE-04F7C2273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3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C1115-04CC-3562-755A-BA6C0191F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0EB4B-3511-6C34-A3F4-56C2EC160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3429B-969B-009C-B955-71DD31A65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20600-9199-FBF4-4DCF-F04A1DDB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E212D-F7AE-AAC6-D6A8-106528EA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8D666-FA93-9F6C-03A3-583668073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079D4-2937-9563-9239-AAF267A51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A4692-C5EB-26B0-DD51-086935D9B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EE4DC-0F57-D6A6-F298-30FDBB38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36CE9-3EE1-FAD1-C731-5B8022250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C34AA-B524-0AB0-1BB9-A612045D7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1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5677F-55B6-8BC7-7EFA-733FEFA7C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E5E35-A190-B1AD-D5E7-1875D0970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FFE029-1ABE-4482-62B8-01E7ADC26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7005D0-3686-530E-094F-95A10FCB21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5FCA9E-D977-06BF-7160-A5400FF3B1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607812-7521-FFE3-B4E7-6A6A20014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13417-CEED-6F2E-79AD-83C28E5CC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9C406A-9733-02BB-46BA-F4134047C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90A06-6FED-3782-AE0D-FDF4F5E96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5A9ED-56D2-16F0-E78E-449313237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B97B54-3BF3-A0B6-E963-034A67EEF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6F207E-7FBA-F559-B254-0341587EF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0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DBA877-6E35-20BC-261D-3C2DB415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058C2A-57B7-41BD-3F65-55EC9194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B16EF-00F2-52B3-AB30-F0F4E93A7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3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6E8C2-A3C1-06CE-F739-B14B111E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225CB-5A39-98E4-D332-713F8E011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47B312-5A97-7CAF-9C87-9945D2517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BB5CE-C8C6-06FC-D012-1C793029C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BE607-83DC-F0DB-CCD4-E69F2802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A2D28-1DC4-29EA-6EB5-8E8F847E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0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3E865-E380-36FE-572E-807DAC403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A3C076-D4CD-F3B9-AAC0-1B7052550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27C31-783C-E6F3-09F4-BA0444ABB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F6EC41-A09D-E255-E40B-CAE4CD58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7C78F-6077-8B28-6738-004ED4198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AD83E-E0E7-D4E6-858F-45619A2D1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0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D280B1-36C3-D3FB-AEF0-AC90C0663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F3C1B-911F-D13F-9D47-53A3F4452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0A616-3E2A-2A5A-D010-B3A9B4E84B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680FDF-0BA8-7D49-9FC6-FABEFE979561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9ED34-46B4-7A8F-3D46-205267291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97B95-77F6-38AD-3534-235CFAD6BA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9595C1-A4A3-3345-9288-A48BD15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8EFFD0-D673-E8DE-73B4-C7196F974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3743" y="1944265"/>
            <a:ext cx="6667501" cy="1941936"/>
          </a:xfrm>
          <a:solidFill>
            <a:schemeClr val="accent1">
              <a:alpha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tx2"/>
                </a:solidFill>
              </a:rPr>
              <a:t>COLLABORATION</a:t>
            </a:r>
            <a:br>
              <a:rPr lang="en-US" sz="4400" b="1" dirty="0">
                <a:solidFill>
                  <a:schemeClr val="tx2"/>
                </a:solidFill>
              </a:rPr>
            </a:br>
            <a:r>
              <a:rPr lang="en-US" sz="4400" b="1" dirty="0">
                <a:solidFill>
                  <a:schemeClr val="tx2"/>
                </a:solidFill>
              </a:rPr>
              <a:t>PARTNERSHIP</a:t>
            </a:r>
            <a:br>
              <a:rPr lang="en-US" sz="4400" b="1" dirty="0">
                <a:solidFill>
                  <a:schemeClr val="tx2"/>
                </a:solidFill>
              </a:rPr>
            </a:br>
            <a:r>
              <a:rPr lang="en-US" sz="4400" b="1" dirty="0">
                <a:solidFill>
                  <a:schemeClr val="tx2"/>
                </a:solidFill>
              </a:rPr>
              <a:t>RESOURCE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7899FD-95DB-B799-826C-A116FA4CC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4207329"/>
            <a:ext cx="4805691" cy="381630"/>
          </a:xfr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b">
            <a:normAutofit fontScale="92500" lnSpcReduction="10000"/>
          </a:bodyPr>
          <a:lstStyle/>
          <a:p>
            <a:r>
              <a:rPr lang="en-US" b="1" dirty="0">
                <a:solidFill>
                  <a:schemeClr val="tx2"/>
                </a:solidFill>
                <a:latin typeface="Aptos Black" panose="020B0004020202020204" pitchFamily="34" charset="0"/>
              </a:rPr>
              <a:t>BETTER TOGETHER</a:t>
            </a:r>
          </a:p>
        </p:txBody>
      </p:sp>
      <p:pic>
        <p:nvPicPr>
          <p:cNvPr id="18" name="Graphic 17" descr="Connections">
            <a:extLst>
              <a:ext uri="{FF2B5EF4-FFF2-40B4-BE49-F238E27FC236}">
                <a16:creationId xmlns:a16="http://schemas.microsoft.com/office/drawing/2014/main" id="{E84A2810-3F10-4609-ED24-B1A1DFC1E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867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E3345-0B6F-D7D8-23B3-E83894F9A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ptos Black" panose="020B0004020202020204" pitchFamily="34" charset="0"/>
              </a:rPr>
              <a:t>PARTNERSHIP VS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7EAAD-1E37-CCC9-5FB8-A1CBCE1FB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4" y="1825625"/>
            <a:ext cx="5964716" cy="494974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latin typeface="+mj-lt"/>
                <a:cs typeface="Aharoni" panose="02010803020104030203" pitchFamily="2" charset="-79"/>
              </a:rPr>
              <a:t>A partnership typically involves a formal agreement where two or more parties join forces to achieve specific goals, often involving shared risks, profits, and responsibilities. </a:t>
            </a:r>
          </a:p>
          <a:p>
            <a:pPr>
              <a:lnSpc>
                <a:spcPct val="120000"/>
              </a:lnSpc>
            </a:pPr>
            <a:r>
              <a:rPr lang="en-US" b="1" dirty="0">
                <a:latin typeface="+mj-lt"/>
                <a:cs typeface="Aharoni" panose="02010803020104030203" pitchFamily="2" charset="-79"/>
              </a:rPr>
              <a:t>Collaboration, on the other hand, is a broader term referring to any cooperative effort where individuals or entities work together to achieve a common objective, without necessarily entailing a formal agreement or shared ownership.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D97B00-42BD-A652-60DE-615C906A6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924320" cy="4949747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latin typeface="+mj-lt"/>
                <a:cs typeface="Aharoni" panose="02010803020104030203" pitchFamily="2" charset="-79"/>
              </a:rPr>
              <a:t>Collaboration works through communication, coordination, and shared efforts among individuals or entities with a common goal. </a:t>
            </a:r>
          </a:p>
          <a:p>
            <a:r>
              <a:rPr lang="en-US" b="1" dirty="0">
                <a:latin typeface="+mj-lt"/>
                <a:cs typeface="Aharoni" panose="02010803020104030203" pitchFamily="2" charset="-79"/>
              </a:rPr>
              <a:t>It involves pooling resources, expertise, and ideas to achieve a desired outcome. </a:t>
            </a:r>
          </a:p>
          <a:p>
            <a:r>
              <a:rPr lang="en-US" b="1" dirty="0">
                <a:latin typeface="+mj-lt"/>
                <a:cs typeface="Aharoni" panose="02010803020104030203" pitchFamily="2" charset="-79"/>
              </a:rPr>
              <a:t>This can include joint projects, brainstorming sessions, regular meetings, and effective use of communication tools. </a:t>
            </a:r>
          </a:p>
          <a:p>
            <a:r>
              <a:rPr lang="en-US" b="1" dirty="0">
                <a:latin typeface="+mj-lt"/>
                <a:cs typeface="Aharoni" panose="02010803020104030203" pitchFamily="2" charset="-79"/>
              </a:rPr>
              <a:t>Successful collaboration relies on trust, mutual respect, and clear communication among all parties involved.</a:t>
            </a:r>
          </a:p>
        </p:txBody>
      </p:sp>
    </p:spTree>
    <p:extLst>
      <p:ext uri="{BB962C8B-B14F-4D97-AF65-F5344CB8AC3E}">
        <p14:creationId xmlns:p14="http://schemas.microsoft.com/office/powerpoint/2010/main" val="873017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713BB-60CF-E569-4AB5-4A8916B41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PARTNERSHIP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F052B-CED5-3302-35FB-E1AA79AE8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14" y="2071315"/>
            <a:ext cx="7341897" cy="4703253"/>
          </a:xfrm>
        </p:spPr>
        <p:txBody>
          <a:bodyPr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400" dirty="0">
              <a:latin typeface="Arial Black" panose="020B0A040201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 Black" panose="020B0A04020102020204" pitchFamily="34" charset="0"/>
              </a:rPr>
              <a:t>Partnership involves a more formalized relationship where two or more parties agree to work together towards common goals, typically for a specific period.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Arial Black" panose="020B0A040201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 Black" panose="020B0A04020102020204" pitchFamily="34" charset="0"/>
              </a:rPr>
              <a:t>Partnerships often entail shared resources, risks, profits, and decision-making authority. </a:t>
            </a:r>
          </a:p>
        </p:txBody>
      </p:sp>
      <p:pic>
        <p:nvPicPr>
          <p:cNvPr id="5" name="Picture 4" descr="People shaking hands">
            <a:extLst>
              <a:ext uri="{FF2B5EF4-FFF2-40B4-BE49-F238E27FC236}">
                <a16:creationId xmlns:a16="http://schemas.microsoft.com/office/drawing/2014/main" id="{B912A76A-3990-ADAF-232C-B35758CE56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73" r="2097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18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433C91-88C0-A51D-1BE9-5F1A00D94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79" y="2296001"/>
            <a:ext cx="4362015" cy="1902085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Arial Black" panose="020B0A04020102020204" pitchFamily="34" charset="0"/>
              </a:rPr>
              <a:t>COLLABORATION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AB15C-CAB1-B0DE-BFF2-FED715E93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60070"/>
            <a:ext cx="7065582" cy="6587685"/>
          </a:xfrm>
        </p:spPr>
        <p:txBody>
          <a:bodyPr anchor="ctr">
            <a:normAutofit/>
          </a:bodyPr>
          <a:lstStyle/>
          <a:p>
            <a:r>
              <a:rPr lang="en-US" b="1" u="sng" dirty="0">
                <a:latin typeface="Arial Black" panose="020B0A04020102020204" pitchFamily="34" charset="0"/>
              </a:rPr>
              <a:t>In many cases, collaboration is based on informal agreements, mutual understanding, and trust among the parties involved.</a:t>
            </a:r>
          </a:p>
        </p:txBody>
      </p:sp>
    </p:spTree>
    <p:extLst>
      <p:ext uri="{BB962C8B-B14F-4D97-AF65-F5344CB8AC3E}">
        <p14:creationId xmlns:p14="http://schemas.microsoft.com/office/powerpoint/2010/main" val="2036412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2AA98-EDE5-060B-E52B-6F4CCFB0B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72" y="548640"/>
            <a:ext cx="4352136" cy="5431536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Arial Black" panose="020B0A04020102020204" pitchFamily="34" charset="0"/>
              </a:rPr>
              <a:t>MISSION NETWORK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1C5EE-811F-201E-9877-8C3F63662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886" y="54428"/>
            <a:ext cx="7160840" cy="6689271"/>
          </a:xfrm>
        </p:spPr>
        <p:txBody>
          <a:bodyPr anchor="ctr">
            <a:normAutofit lnSpcReduction="1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"Mission Network" can refer to various things depending on the context. It could be a term used in the context of religious missions, referring to a network of individuals or organizations involved in missionary work or spreading a particular religious message. </a:t>
            </a:r>
          </a:p>
          <a:p>
            <a:r>
              <a:rPr lang="en-US" dirty="0">
                <a:latin typeface="Arial Black" panose="020B0A04020102020204" pitchFamily="34" charset="0"/>
              </a:rPr>
              <a:t>Alternatively, it could refer to a network of organizations or individuals working towards a specific mission or goal, such as a network dedicated to environmental conservation, social justice, or community development. </a:t>
            </a:r>
          </a:p>
        </p:txBody>
      </p:sp>
    </p:spTree>
    <p:extLst>
      <p:ext uri="{BB962C8B-B14F-4D97-AF65-F5344CB8AC3E}">
        <p14:creationId xmlns:p14="http://schemas.microsoft.com/office/powerpoint/2010/main" val="244348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1A058-2D55-B826-88E9-88C4421ECB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676399"/>
            <a:ext cx="12099470" cy="1833563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“KINGDOM MOVEMENT ARE BASED ON PARTNERSHIP”</a:t>
            </a:r>
            <a:br>
              <a:rPr lang="en-US" sz="4000" dirty="0">
                <a:latin typeface="Arial Black" panose="020B0A04020102020204" pitchFamily="34" charset="0"/>
              </a:rPr>
            </a:br>
            <a:r>
              <a:rPr lang="en-US" sz="2800" dirty="0">
                <a:solidFill>
                  <a:srgbClr val="FF0000"/>
                </a:solidFill>
                <a:latin typeface="Arial Black" panose="020B0A04020102020204" pitchFamily="34" charset="0"/>
              </a:rPr>
              <a:t>DON’T DO IT ALONE YOU WILL DIE</a:t>
            </a:r>
            <a:endParaRPr lang="en-US" sz="4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FCDE03-2EAE-9A6D-DB18-18D85B02D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7086" y="3602038"/>
            <a:ext cx="3848100" cy="910091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DR ISAIAH</a:t>
            </a:r>
          </a:p>
          <a:p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JUNE 12, 2024</a:t>
            </a:r>
          </a:p>
        </p:txBody>
      </p:sp>
      <p:pic>
        <p:nvPicPr>
          <p:cNvPr id="5" name="Picture 4" descr="A person standing in front of a table&#10;&#10;Description automatically generated">
            <a:extLst>
              <a:ext uri="{FF2B5EF4-FFF2-40B4-BE49-F238E27FC236}">
                <a16:creationId xmlns:a16="http://schemas.microsoft.com/office/drawing/2014/main" id="{7564A162-D999-21B7-D3A3-3508783FBB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37" r="28884" b="36253"/>
          <a:stretch/>
        </p:blipFill>
        <p:spPr>
          <a:xfrm>
            <a:off x="106206" y="4211580"/>
            <a:ext cx="2777158" cy="246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72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E1F92-30B8-3F5B-5066-0AA47C942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604020202020204" pitchFamily="34" charset="0"/>
                <a:cs typeface="Arial Black" panose="020B0604020202020204" pitchFamily="34" charset="0"/>
              </a:rPr>
              <a:t>MOTIVATING SCRIPTURE PASSAGE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89A36-7D0D-8FA2-8607-F65CD4041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80" y="2437465"/>
            <a:ext cx="1198133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Abadi" panose="02000000000000000000" pitchFamily="2" charset="0"/>
                <a:ea typeface="Abadi" panose="02000000000000000000" pitchFamily="2" charset="0"/>
              </a:rPr>
              <a:t>“MY PRAYER IS NOT FOR THEM ALONE. I PRAY ALSO FOR THOSE WHO WILL BELIEVE IN ME THROUGH THEIR MESSAGE, </a:t>
            </a:r>
            <a:r>
              <a:rPr lang="en-US" b="1" u="sng" dirty="0">
                <a:latin typeface="Abadi" panose="02000000000000000000" pitchFamily="2" charset="0"/>
                <a:ea typeface="Abadi" panose="02000000000000000000" pitchFamily="2" charset="0"/>
              </a:rPr>
              <a:t>THAT ALL OF THEM MAY BE ONE</a:t>
            </a:r>
            <a:r>
              <a:rPr lang="en-US" b="1" dirty="0">
                <a:latin typeface="Abadi" panose="02000000000000000000" pitchFamily="2" charset="0"/>
                <a:ea typeface="Abadi" panose="02000000000000000000" pitchFamily="2" charset="0"/>
              </a:rPr>
              <a:t>, FATHER, JUST AS YOU ARE IN ME AND I AM IN YOU. MAY THEY ALSO BE IN US SO THAT THE </a:t>
            </a:r>
            <a:r>
              <a:rPr lang="en-US" b="1" u="sng" dirty="0">
                <a:latin typeface="Abadi" panose="02000000000000000000" pitchFamily="2" charset="0"/>
                <a:ea typeface="Abadi" panose="02000000000000000000" pitchFamily="2" charset="0"/>
              </a:rPr>
              <a:t>WORLD MAY BELIEVE </a:t>
            </a:r>
            <a:r>
              <a:rPr lang="en-US" b="1" dirty="0">
                <a:latin typeface="Abadi" panose="02000000000000000000" pitchFamily="2" charset="0"/>
                <a:ea typeface="Abadi" panose="02000000000000000000" pitchFamily="2" charset="0"/>
              </a:rPr>
              <a:t>THAT YOU HAVE SENT ME. I HAVE GIVEN THEM THE GLORY THAT YOU GAVE ME, THAT THEY MAY BE ONE AS WE ARE ONE. I IN THEM AND YOU IN ME SO THAT THEY MAY BE BROUGHT TO </a:t>
            </a:r>
            <a:r>
              <a:rPr lang="en-US" b="1" u="sng" dirty="0">
                <a:latin typeface="Abadi" panose="02000000000000000000" pitchFamily="2" charset="0"/>
                <a:ea typeface="Abadi" panose="02000000000000000000" pitchFamily="2" charset="0"/>
              </a:rPr>
              <a:t>COMPLETE UNITY.</a:t>
            </a:r>
            <a:r>
              <a:rPr lang="en-US" b="1" dirty="0">
                <a:latin typeface="Abadi" panose="02000000000000000000" pitchFamily="2" charset="0"/>
                <a:ea typeface="Abadi" panose="02000000000000000000" pitchFamily="2" charset="0"/>
              </a:rPr>
              <a:t> THEN THE </a:t>
            </a:r>
            <a:r>
              <a:rPr lang="en-US" b="1" u="sng" dirty="0">
                <a:latin typeface="Abadi" panose="02000000000000000000" pitchFamily="2" charset="0"/>
                <a:ea typeface="Abadi" panose="02000000000000000000" pitchFamily="2" charset="0"/>
              </a:rPr>
              <a:t>WORLD WILL KNOW</a:t>
            </a:r>
            <a:r>
              <a:rPr lang="en-US" b="1" dirty="0">
                <a:latin typeface="Abadi" panose="02000000000000000000" pitchFamily="2" charset="0"/>
                <a:ea typeface="Abadi" panose="02000000000000000000" pitchFamily="2" charset="0"/>
              </a:rPr>
              <a:t> THAT YOU SENT ME AND HAVE LOVED THEM EVEN AS YOU HAVE LOVED ME.”</a:t>
            </a:r>
          </a:p>
          <a:p>
            <a:pPr marL="0" indent="0" algn="r">
              <a:buNone/>
            </a:pPr>
            <a:r>
              <a:rPr lang="en-US" b="1" dirty="0"/>
              <a:t>(JOHN 17:20-23)</a:t>
            </a:r>
          </a:p>
        </p:txBody>
      </p:sp>
    </p:spTree>
    <p:extLst>
      <p:ext uri="{BB962C8B-B14F-4D97-AF65-F5344CB8AC3E}">
        <p14:creationId xmlns:p14="http://schemas.microsoft.com/office/powerpoint/2010/main" val="1017669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8AA7A-1219-3C18-83AE-2D356866A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18" y="3339647"/>
            <a:ext cx="4626709" cy="13197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>
                <a:solidFill>
                  <a:srgbClr val="FFFF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7CAC7-985A-4632-1E16-134C27FC8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1843" y="2339789"/>
            <a:ext cx="6700153" cy="334831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endParaRPr lang="en-US" kern="1200" dirty="0">
              <a:solidFill>
                <a:srgbClr val="FFFFFF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0" indent="0" algn="ctr">
              <a:buNone/>
            </a:pPr>
            <a:r>
              <a:rPr lang="en-US" kern="1200" dirty="0">
                <a:solidFill>
                  <a:srgbClr val="FFFF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TO ENDURE</a:t>
            </a:r>
            <a:r>
              <a:rPr lang="en-US" dirty="0">
                <a:solidFill>
                  <a:srgbClr val="FFFF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lang="en-US" kern="1200" dirty="0">
                <a:solidFill>
                  <a:srgbClr val="FFFF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ALL HUBS WORK COLLABORATIVELY TOWARD ACHIEVING OUR </a:t>
            </a:r>
          </a:p>
          <a:p>
            <a:pPr marL="0" indent="0" algn="ctr">
              <a:buNone/>
            </a:pPr>
            <a:r>
              <a:rPr lang="en-US" kern="1200" dirty="0">
                <a:solidFill>
                  <a:srgbClr val="FFFF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MOVE-100 GOAL AND BEYOND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58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D52A27-6B5C-FD92-7D51-6729C34B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pPr algn="ctr"/>
            <a:r>
              <a:rPr lang="en-US" sz="5400" b="1">
                <a:solidFill>
                  <a:schemeClr val="tx2"/>
                </a:solidFill>
              </a:rPr>
              <a:t>MISSION</a:t>
            </a:r>
          </a:p>
        </p:txBody>
      </p:sp>
      <p:pic>
        <p:nvPicPr>
          <p:cNvPr id="7" name="Graphic 6" descr="Connections">
            <a:extLst>
              <a:ext uri="{FF2B5EF4-FFF2-40B4-BE49-F238E27FC236}">
                <a16:creationId xmlns:a16="http://schemas.microsoft.com/office/drawing/2014/main" id="{78BF67AD-B468-0244-DB33-F685B41AD3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1FA13-858E-0932-7F96-A35CFAE81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704" y="2421682"/>
            <a:ext cx="6286500" cy="3639289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TO HELP EACH HUB UNDERSTAND HOW COLLABORATION CAN ENHANCE THE HUB’S EFFECTIVENESS IN TAKING THE CHURCH TO WHERE IT IS NOT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92928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BCFEDDF-7988-21F1-9B58-4D61FEF188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32116C-9EEC-A61F-0DF9-096F6997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Aptos Black" panose="020B0004020202020204" pitchFamily="34" charset="0"/>
              </a:rPr>
              <a:t>TEAM – UNDER DEVELOPMENT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A5B6902-1571-0AFE-76F5-3B796E4354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33547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412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9EE1AD-9872-9BEA-EC77-DE3C927A8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0760" y="1529096"/>
            <a:ext cx="4977976" cy="1454051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PROMOTING</a:t>
            </a:r>
          </a:p>
        </p:txBody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0AA9569D-09C0-5D88-87BC-66083D7E8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BF17A-F0D5-0176-E763-98782F22E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1239" y="2421682"/>
            <a:ext cx="6426607" cy="3639289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BETTER TOGETHER</a:t>
            </a:r>
          </a:p>
          <a:p>
            <a:r>
              <a:rPr lang="en-US" b="1" dirty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ACHIEVING MORE TOGETHER</a:t>
            </a:r>
          </a:p>
          <a:p>
            <a:r>
              <a:rPr lang="en-US" b="1" dirty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CREDIBLE WITNESS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2359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F7C862-396A-11EA-8182-4D98D9227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90" y="2035629"/>
            <a:ext cx="4953082" cy="1938723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Arial Black" panose="020B0A04020102020204" pitchFamily="34" charset="0"/>
              </a:rPr>
              <a:t>STEWARDS OF GLOBESERVE HUB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95A8B-46F6-2BBD-1C2C-F6CE20FB6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308" y="80094"/>
            <a:ext cx="6347404" cy="6687802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TO ENSURE THE EFFECTIVENESS OF HUBS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IMPROVE TEAMWORK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ALIGN GOALS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RESOLVE DIFFERENCES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INCREASE EFFICIENCY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EFFECTIVE COMMUNICATION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SHARED GOALS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INCREASE OWNERSHIP OF OUR VISION, MISSION, AND GOALS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ACHIEVE GREAT RESULTS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REVIEW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4173458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41CEA24-8518-4C08-A11E-B7E64FB31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FF608A-F666-2A1D-7E78-85A783913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8719" y="2707943"/>
            <a:ext cx="6092786" cy="2127287"/>
          </a:xfrm>
        </p:spPr>
        <p:txBody>
          <a:bodyPr anchor="b">
            <a:normAutofit/>
          </a:bodyPr>
          <a:lstStyle/>
          <a:p>
            <a:r>
              <a:rPr lang="en-US" sz="4800">
                <a:latin typeface="Aptos Black" panose="020B0004020202020204" pitchFamily="34" charset="0"/>
              </a:rPr>
              <a:t>AI EXPLANATION OF OUR KEY TERMS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D28AB17-F6FA-4C53-B3E3-D0A39D4A3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4AA74EAB-FD76-4F40-A962-CEADC3054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1425172"/>
            <a:ext cx="1469410" cy="4695345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6" name="Graphic 5" descr="Head with Gears">
            <a:extLst>
              <a:ext uri="{FF2B5EF4-FFF2-40B4-BE49-F238E27FC236}">
                <a16:creationId xmlns:a16="http://schemas.microsoft.com/office/drawing/2014/main" id="{73475EC5-4484-96C4-BEBD-D43BACA6EB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2899" y="2355650"/>
            <a:ext cx="3756276" cy="375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924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542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Abadi</vt:lpstr>
      <vt:lpstr>ADLaM Display</vt:lpstr>
      <vt:lpstr>Aptos</vt:lpstr>
      <vt:lpstr>Aptos Black</vt:lpstr>
      <vt:lpstr>Aptos Display</vt:lpstr>
      <vt:lpstr>Arial</vt:lpstr>
      <vt:lpstr>Arial Black</vt:lpstr>
      <vt:lpstr>Helvetica Neue Medium</vt:lpstr>
      <vt:lpstr>Office Theme</vt:lpstr>
      <vt:lpstr>COLLABORATION PARTNERSHIP RESOURCE TEAM</vt:lpstr>
      <vt:lpstr>“KINGDOM MOVEMENT ARE BASED ON PARTNERSHIP” DON’T DO IT ALONE YOU WILL DIE</vt:lpstr>
      <vt:lpstr>MOTIVATING SCRIPTURE PASSAGE</vt:lpstr>
      <vt:lpstr>VISION</vt:lpstr>
      <vt:lpstr>MISSION</vt:lpstr>
      <vt:lpstr>TEAM – UNDER DEVELOPMENT</vt:lpstr>
      <vt:lpstr>PROMOTING</vt:lpstr>
      <vt:lpstr>STEWARDS OF GLOBESERVE HUB STANDARD</vt:lpstr>
      <vt:lpstr>AI EXPLANATION OF OUR KEY TERMS</vt:lpstr>
      <vt:lpstr>PARTNERSHIP VS COLLABORATION</vt:lpstr>
      <vt:lpstr>PARTNERSHIP</vt:lpstr>
      <vt:lpstr>COLLABORATION</vt:lpstr>
      <vt:lpstr>MISSION NETWORK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COLLABORATION-PARTNERSHIP-NETWORK</dc:title>
  <dc:creator>SAMUEL DUNYA</dc:creator>
  <cp:lastModifiedBy>SAMUEL DUNYA</cp:lastModifiedBy>
  <cp:revision>3</cp:revision>
  <dcterms:created xsi:type="dcterms:W3CDTF">2024-06-10T08:42:56Z</dcterms:created>
  <dcterms:modified xsi:type="dcterms:W3CDTF">2024-06-12T07:39:30Z</dcterms:modified>
</cp:coreProperties>
</file>